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pub" ContentType="image/unknown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6A04-E2E4-4AAE-8E1D-0872038F58FE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B7F6-FDED-416D-8AF1-12F7F18E7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1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6A04-E2E4-4AAE-8E1D-0872038F58FE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B7F6-FDED-416D-8AF1-12F7F18E7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3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6A04-E2E4-4AAE-8E1D-0872038F58FE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B7F6-FDED-416D-8AF1-12F7F18E7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18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6A04-E2E4-4AAE-8E1D-0872038F58FE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B7F6-FDED-416D-8AF1-12F7F18E7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3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6A04-E2E4-4AAE-8E1D-0872038F58FE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B7F6-FDED-416D-8AF1-12F7F18E7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9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6A04-E2E4-4AAE-8E1D-0872038F58FE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B7F6-FDED-416D-8AF1-12F7F18E7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6A04-E2E4-4AAE-8E1D-0872038F58FE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B7F6-FDED-416D-8AF1-12F7F18E7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7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6A04-E2E4-4AAE-8E1D-0872038F58FE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B7F6-FDED-416D-8AF1-12F7F18E7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8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6A04-E2E4-4AAE-8E1D-0872038F58FE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B7F6-FDED-416D-8AF1-12F7F18E7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6A04-E2E4-4AAE-8E1D-0872038F58FE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B7F6-FDED-416D-8AF1-12F7F18E7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8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6A04-E2E4-4AAE-8E1D-0872038F58FE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B7F6-FDED-416D-8AF1-12F7F18E7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6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06A04-E2E4-4AAE-8E1D-0872038F58FE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1B7F6-FDED-416D-8AF1-12F7F18E7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7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wikihow.com/Image:Throw-a-Football-Step-2-Version-2.jp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wikihow.com/Image:Throw-a-Football-Step-3-Version-2.jp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wikihow.com/Image:Throw-a-Football-Step-4-Version-2.jp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wikihow.com/Image:Throw-a-Football-Step-5-Version-2.jpg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wikihow.com/Image:Throw-a-Football-Step-6-Version-2.jpg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wikihow.com/Image:Throw-a-Football-Step-7-Version-2.jpg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q7ax9xQrE0" TargetMode="External"/><Relationship Id="rId2" Type="http://schemas.openxmlformats.org/officeDocument/2006/relationships/hyperlink" Target="WILSON%20FOOTBALL%20UNIT.pptx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hyperlink" Target="http://www.wikihow.com/Image:Throw-a-Football-Step-8-Version-2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pub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3.wmf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dasilva\AppData\Local\Microsoft\Windows\Temporary Internet Files\Content.IE5\M2SPDI7U\MC9000196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3124200" cy="34689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3891" y="2434148"/>
            <a:ext cx="7772400" cy="1470025"/>
          </a:xfrm>
        </p:spPr>
        <p:txBody>
          <a:bodyPr/>
          <a:lstStyle/>
          <a:p>
            <a:r>
              <a:rPr lang="en-US" dirty="0" smtClean="0"/>
              <a:t>WILSON FOOTBALL UNIT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5720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Ms. </a:t>
            </a:r>
            <a:r>
              <a:rPr lang="en-US" dirty="0" err="1" smtClean="0">
                <a:solidFill>
                  <a:schemeClr val="tx1"/>
                </a:solidFill>
              </a:rPr>
              <a:t>DaSilva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Physical Education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ldasilva\AppData\Local\Microsoft\Windows\Temporary Internet Files\Content.IE5\D2PATU6U\MC9002866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14476"/>
            <a:ext cx="1933042" cy="18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23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b="1" dirty="0" smtClean="0">
                <a:latin typeface="Aharoni" pitchFamily="2" charset="-79"/>
                <a:cs typeface="Aharoni" pitchFamily="2" charset="-79"/>
              </a:rPr>
            </a:br>
            <a:r>
              <a:rPr lang="en-US" b="1" dirty="0" smtClean="0">
                <a:latin typeface="Aharoni" pitchFamily="2" charset="-79"/>
                <a:cs typeface="Aharoni" pitchFamily="2" charset="-79"/>
              </a:rPr>
              <a:t>Seven Steps to Basic Passing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Step </a:t>
            </a:r>
            <a:r>
              <a:rPr lang="en-US" b="1" dirty="0" smtClean="0"/>
              <a:t>One: The Grip </a:t>
            </a:r>
          </a:p>
          <a:p>
            <a:pPr marL="0" indent="0">
              <a:buNone/>
            </a:pPr>
            <a:r>
              <a:rPr lang="en-US" sz="1800" dirty="0" smtClean="0"/>
              <a:t>*The </a:t>
            </a:r>
            <a:r>
              <a:rPr lang="en-US" sz="1800" dirty="0"/>
              <a:t>most common way to hold the football is with your ring and little fingers crossing the laces and your thumb underneath. Your index finger should be over a </a:t>
            </a:r>
            <a:r>
              <a:rPr lang="en-US" sz="1800" dirty="0" smtClean="0"/>
              <a:t>seam.</a:t>
            </a:r>
          </a:p>
          <a:p>
            <a:pPr marL="0" indent="0">
              <a:buNone/>
            </a:pPr>
            <a:r>
              <a:rPr lang="en-US" sz="1800" dirty="0" smtClean="0"/>
              <a:t>*Hold </a:t>
            </a:r>
            <a:r>
              <a:rPr lang="en-US" sz="1800" dirty="0"/>
              <a:t>it lightly with your fingertips. Some palm contact is OK, but try to keep space between the center of the palm and the </a:t>
            </a:r>
            <a:r>
              <a:rPr lang="en-US" sz="1800" dirty="0" smtClean="0"/>
              <a:t>ball.</a:t>
            </a:r>
          </a:p>
          <a:p>
            <a:pPr marL="0" indent="0">
              <a:buNone/>
            </a:pPr>
            <a:r>
              <a:rPr lang="en-US" sz="1800" dirty="0" smtClean="0"/>
              <a:t>*Keep </a:t>
            </a:r>
            <a:r>
              <a:rPr lang="en-US" sz="1800" dirty="0"/>
              <a:t>your hold firm but loose - you'll be able to adjust your grip more easily.</a:t>
            </a:r>
          </a:p>
          <a:p>
            <a:endParaRPr lang="en-US" sz="1800" dirty="0"/>
          </a:p>
        </p:txBody>
      </p:sp>
      <p:pic>
        <p:nvPicPr>
          <p:cNvPr id="16" name="Content Placeholder 15" descr="Throw a Football Step 2 Version 2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0"/>
            <a:ext cx="3505200" cy="303196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 rot="20109628">
            <a:off x="910936" y="2257540"/>
            <a:ext cx="289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The Grip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3465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your body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Step Two: </a:t>
            </a:r>
          </a:p>
          <a:p>
            <a:pPr marL="0" indent="0">
              <a:buNone/>
            </a:pPr>
            <a:r>
              <a:rPr lang="en-US" sz="3200" b="1" dirty="0" smtClean="0"/>
              <a:t>Position your body </a:t>
            </a:r>
          </a:p>
          <a:p>
            <a:pPr marL="0" indent="0" algn="ctr">
              <a:buNone/>
            </a:pPr>
            <a:r>
              <a:rPr lang="en-US" sz="3200" b="1" dirty="0" smtClean="0"/>
              <a:t>in the throwing stance</a:t>
            </a:r>
            <a:endParaRPr lang="en-US" sz="1800" dirty="0" smtClean="0"/>
          </a:p>
          <a:p>
            <a:pPr algn="ctr"/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Face </a:t>
            </a:r>
            <a:r>
              <a:rPr lang="en-US" sz="1600" dirty="0"/>
              <a:t>90 degrees away from your target. If you throw with your right hand, turn to the right, and vice versa if you throw with your left hand. 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Turn </a:t>
            </a:r>
            <a:r>
              <a:rPr lang="en-US" sz="1600" dirty="0"/>
              <a:t>your pivot foot (opposite your throwing arm) so that it's pointing toward your target. Keep your eyes on the target.</a:t>
            </a:r>
          </a:p>
          <a:p>
            <a:endParaRPr lang="en-US" sz="1600" dirty="0"/>
          </a:p>
        </p:txBody>
      </p:sp>
      <p:pic>
        <p:nvPicPr>
          <p:cNvPr id="5" name="Content Placeholder 4" descr="Throw a Football Step 3 Version 2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4038600" cy="4038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3389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Hold the ball near your ear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524000"/>
            <a:ext cx="4038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Step Three:</a:t>
            </a:r>
          </a:p>
          <a:p>
            <a:pPr marL="0" indent="0" algn="ctr">
              <a:buNone/>
            </a:pPr>
            <a:r>
              <a:rPr lang="en-US" b="1" dirty="0" smtClean="0"/>
              <a:t>Hold </a:t>
            </a:r>
            <a:r>
              <a:rPr lang="en-US" b="1" dirty="0"/>
              <a:t>the </a:t>
            </a:r>
            <a:r>
              <a:rPr lang="en-US" b="1" dirty="0" smtClean="0"/>
              <a:t>ball</a:t>
            </a:r>
          </a:p>
          <a:p>
            <a:pPr marL="0" indent="0" algn="ctr">
              <a:buNone/>
            </a:pPr>
            <a:r>
              <a:rPr lang="en-US" b="1" dirty="0" smtClean="0"/>
              <a:t>near </a:t>
            </a:r>
            <a:r>
              <a:rPr lang="en-US" b="1" dirty="0"/>
              <a:t>your </a:t>
            </a:r>
            <a:r>
              <a:rPr lang="en-US" b="1" dirty="0" smtClean="0"/>
              <a:t>ear</a:t>
            </a:r>
            <a:endParaRPr lang="en-US" dirty="0" smtClean="0"/>
          </a:p>
          <a:p>
            <a:pPr marL="0" indent="0">
              <a:buNone/>
            </a:pPr>
            <a:r>
              <a:rPr lang="en-US" sz="1800" dirty="0" smtClean="0"/>
              <a:t>Before </a:t>
            </a:r>
            <a:r>
              <a:rPr lang="en-US" sz="1800" dirty="0"/>
              <a:t>you throw the ball, keep it up near your </a:t>
            </a:r>
            <a:r>
              <a:rPr lang="en-US" sz="1800" dirty="0" smtClean="0"/>
              <a:t>ear, stabilizing </a:t>
            </a:r>
            <a:r>
              <a:rPr lang="en-US" sz="1800" dirty="0"/>
              <a:t>it with your non-throwing hand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This </a:t>
            </a:r>
            <a:r>
              <a:rPr lang="en-US" sz="1800" dirty="0"/>
              <a:t>allows you to be ready to throw the ball quickly at any time, minimizing the risk of telegraphing your pass to a defender</a:t>
            </a:r>
            <a:r>
              <a:rPr lang="en-US" sz="1800" dirty="0" smtClean="0"/>
              <a:t>.  </a:t>
            </a:r>
          </a:p>
          <a:p>
            <a:pPr marL="0" indent="0" algn="ctr">
              <a:buNone/>
            </a:pPr>
            <a:r>
              <a:rPr lang="en-US" sz="1800" dirty="0" smtClean="0"/>
              <a:t>What does</a:t>
            </a:r>
          </a:p>
          <a:p>
            <a:pPr marL="0" indent="0" algn="ctr">
              <a:buNone/>
            </a:pPr>
            <a:r>
              <a:rPr lang="en-US" sz="1800" dirty="0" smtClean="0"/>
              <a:t> “telegraphing your pass”</a:t>
            </a:r>
          </a:p>
          <a:p>
            <a:pPr marL="0" indent="0" algn="ctr">
              <a:buNone/>
            </a:pPr>
            <a:r>
              <a:rPr lang="en-US" sz="1800" dirty="0" smtClean="0"/>
              <a:t> mean?</a:t>
            </a:r>
            <a:endParaRPr lang="en-US" sz="1800" dirty="0"/>
          </a:p>
        </p:txBody>
      </p:sp>
      <p:pic>
        <p:nvPicPr>
          <p:cNvPr id="5" name="Content Placeholder 4" descr="Throw a Football Step 4 Version 2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3657600" cy="3276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5822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Wind back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Content Placeholder 4" descr="Throw a Football Step 5 Version 2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3657600" cy="294076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600200"/>
            <a:ext cx="45720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Step Four:    Wind back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Release </a:t>
            </a:r>
            <a:r>
              <a:rPr lang="en-US" sz="2000" dirty="0"/>
              <a:t>your non-throwing hand from the ball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dirty="0" smtClean="0"/>
              <a:t>Wind </a:t>
            </a:r>
            <a:r>
              <a:rPr lang="en-US" sz="2000" dirty="0"/>
              <a:t>your throwing arm back, stopping just behind your ear.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03322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Throw in a half-circular motion.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0" y="1600200"/>
            <a:ext cx="50292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Step Five: </a:t>
            </a:r>
          </a:p>
          <a:p>
            <a:pPr marL="0" indent="0" algn="ctr">
              <a:buNone/>
            </a:pPr>
            <a:r>
              <a:rPr lang="en-US" b="1" dirty="0" smtClean="0"/>
              <a:t>Throw </a:t>
            </a:r>
            <a:r>
              <a:rPr lang="en-US" b="1" dirty="0"/>
              <a:t>in a half-circular </a:t>
            </a:r>
            <a:r>
              <a:rPr lang="en-US" b="1" dirty="0" smtClean="0"/>
              <a:t>motion</a:t>
            </a:r>
            <a:endParaRPr lang="en-US" dirty="0" smtClean="0"/>
          </a:p>
          <a:p>
            <a:pPr marL="0" indent="0">
              <a:buNone/>
            </a:pPr>
            <a:endParaRPr lang="en-US" sz="1500" dirty="0"/>
          </a:p>
          <a:p>
            <a:pPr marL="0" indent="0" algn="ctr">
              <a:buNone/>
            </a:pPr>
            <a:r>
              <a:rPr lang="en-US" sz="1600" dirty="0" smtClean="0"/>
              <a:t>Quickly </a:t>
            </a:r>
            <a:r>
              <a:rPr lang="en-US" sz="1600" dirty="0"/>
              <a:t>swing your throwing arm forward in a circular arc. </a:t>
            </a:r>
            <a:endParaRPr lang="en-US" sz="1600" dirty="0" smtClean="0"/>
          </a:p>
          <a:p>
            <a:pPr marL="0" indent="0" algn="ctr">
              <a:buNone/>
            </a:pPr>
            <a:r>
              <a:rPr lang="en-US" sz="1600" dirty="0" smtClean="0"/>
              <a:t>Release </a:t>
            </a:r>
            <a:r>
              <a:rPr lang="en-US" sz="1600" dirty="0"/>
              <a:t>the ball mid-way through the circle</a:t>
            </a:r>
            <a:r>
              <a:rPr lang="en-US" sz="1600" dirty="0" smtClean="0"/>
              <a:t>.</a:t>
            </a:r>
          </a:p>
          <a:p>
            <a:pPr marL="0" indent="0" algn="ctr">
              <a:buNone/>
            </a:pPr>
            <a:r>
              <a:rPr lang="en-US" sz="1600" dirty="0" smtClean="0"/>
              <a:t> </a:t>
            </a:r>
          </a:p>
          <a:p>
            <a:pPr marL="0" indent="0" algn="ctr">
              <a:buNone/>
            </a:pPr>
            <a:r>
              <a:rPr lang="en-US" sz="1600" dirty="0" smtClean="0"/>
              <a:t>Your </a:t>
            </a:r>
            <a:r>
              <a:rPr lang="en-US" sz="1600" dirty="0"/>
              <a:t>empty hand should then head toward your </a:t>
            </a:r>
            <a:endParaRPr lang="en-US" sz="1600" dirty="0" smtClean="0"/>
          </a:p>
          <a:p>
            <a:pPr marL="0" indent="0" algn="ctr">
              <a:buNone/>
            </a:pPr>
            <a:r>
              <a:rPr lang="en-US" sz="1600" b="1" dirty="0" smtClean="0"/>
              <a:t>non-dominant</a:t>
            </a:r>
            <a:r>
              <a:rPr lang="en-US" sz="1600" dirty="0" smtClean="0"/>
              <a:t> </a:t>
            </a:r>
            <a:r>
              <a:rPr lang="en-US" sz="1600" dirty="0"/>
              <a:t>hip, palm facing away from you. </a:t>
            </a:r>
            <a:endParaRPr lang="en-US" sz="1600" dirty="0" smtClean="0"/>
          </a:p>
          <a:p>
            <a:pPr marL="0" indent="0" algn="ctr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The </a:t>
            </a:r>
            <a:r>
              <a:rPr lang="en-US" sz="1600" dirty="0"/>
              <a:t>hips, legs and shoulders can </a:t>
            </a:r>
            <a:r>
              <a:rPr lang="en-US" sz="1600" dirty="0" smtClean="0"/>
              <a:t>add </a:t>
            </a:r>
            <a:r>
              <a:rPr lang="en-US" sz="1600" dirty="0"/>
              <a:t>great power to a pass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endParaRPr lang="en-US" sz="1600" baseline="30000" dirty="0"/>
          </a:p>
          <a:p>
            <a:pPr marL="0" indent="0" algn="ctr">
              <a:buNone/>
            </a:pPr>
            <a:r>
              <a:rPr lang="en-US" sz="1600" dirty="0" smtClean="0"/>
              <a:t>Step </a:t>
            </a:r>
            <a:r>
              <a:rPr lang="en-US" sz="1600" dirty="0"/>
              <a:t>forward with your non-dominant (or pivot) foot, </a:t>
            </a:r>
            <a:endParaRPr lang="en-US" sz="1600" dirty="0" smtClean="0"/>
          </a:p>
          <a:p>
            <a:pPr marL="0" indent="0" algn="ctr">
              <a:buNone/>
            </a:pPr>
            <a:r>
              <a:rPr lang="en-US" sz="1600" dirty="0" smtClean="0"/>
              <a:t>and </a:t>
            </a:r>
            <a:r>
              <a:rPr lang="en-US" sz="1600" dirty="0"/>
              <a:t>move your non-dominant elbow down toward your back. </a:t>
            </a:r>
            <a:endParaRPr lang="en-US" sz="1600" dirty="0" smtClean="0"/>
          </a:p>
          <a:p>
            <a:pPr marL="0" indent="0" algn="ctr">
              <a:buNone/>
            </a:pPr>
            <a:r>
              <a:rPr lang="en-US" sz="1600" dirty="0" smtClean="0"/>
              <a:t>Rotate </a:t>
            </a:r>
            <a:r>
              <a:rPr lang="en-US" sz="1600" dirty="0"/>
              <a:t>your hips and shoulders in the direction of the pass.</a:t>
            </a:r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r>
              <a:rPr lang="en-US" sz="1600" dirty="0" smtClean="0"/>
              <a:t>What does non-dominant mean?</a:t>
            </a:r>
            <a:endParaRPr lang="en-US" sz="1600" dirty="0"/>
          </a:p>
        </p:txBody>
      </p:sp>
      <p:pic>
        <p:nvPicPr>
          <p:cNvPr id="5" name="Content Placeholder 4" descr="Throw a Football Step 6 Version 2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3048000" cy="2986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2036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Release the ball with your fingertips.</a:t>
            </a: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sz="1000" dirty="0"/>
          </a:p>
          <a:p>
            <a:pPr marL="0" indent="0" algn="ctr">
              <a:buNone/>
            </a:pPr>
            <a:r>
              <a:rPr lang="en-US" sz="9600" b="1" dirty="0" smtClean="0"/>
              <a:t>Step Six:</a:t>
            </a:r>
          </a:p>
          <a:p>
            <a:pPr marL="0" indent="0" algn="ctr">
              <a:buNone/>
            </a:pPr>
            <a:r>
              <a:rPr lang="en-US" sz="9600" b="1" dirty="0" smtClean="0"/>
              <a:t>Release </a:t>
            </a:r>
            <a:r>
              <a:rPr lang="en-US" sz="9600" b="1" dirty="0"/>
              <a:t>the ball </a:t>
            </a:r>
            <a:endParaRPr lang="en-US" sz="9600" b="1" dirty="0" smtClean="0"/>
          </a:p>
          <a:p>
            <a:pPr marL="0" indent="0" algn="ctr">
              <a:buNone/>
            </a:pPr>
            <a:r>
              <a:rPr lang="en-US" sz="9600" b="1" dirty="0" smtClean="0"/>
              <a:t>with </a:t>
            </a:r>
            <a:r>
              <a:rPr lang="en-US" sz="9600" b="1" dirty="0"/>
              <a:t>your </a:t>
            </a:r>
            <a:r>
              <a:rPr lang="en-US" sz="9600" b="1" dirty="0" smtClean="0"/>
              <a:t>fingertips</a:t>
            </a:r>
            <a:endParaRPr lang="en-US" sz="9600" dirty="0" smtClean="0"/>
          </a:p>
          <a:p>
            <a:pPr marL="0" indent="0" algn="ctr">
              <a:buNone/>
            </a:pPr>
            <a:endParaRPr lang="en-US" sz="3800" dirty="0" smtClean="0"/>
          </a:p>
          <a:p>
            <a:pPr marL="0" indent="0">
              <a:buNone/>
            </a:pPr>
            <a:r>
              <a:rPr lang="en-US" sz="6400" dirty="0" smtClean="0"/>
              <a:t>As </a:t>
            </a:r>
            <a:r>
              <a:rPr lang="en-US" sz="6400" dirty="0"/>
              <a:t>the football leaves your hand, it should roll off of your fingertips. </a:t>
            </a:r>
            <a:r>
              <a:rPr lang="en-US" sz="6400" dirty="0" smtClean="0"/>
              <a:t>Your </a:t>
            </a:r>
            <a:r>
              <a:rPr lang="en-US" sz="6400" dirty="0"/>
              <a:t>index finger will be the last part of your body touching the ball. </a:t>
            </a:r>
            <a:r>
              <a:rPr lang="en-US" sz="6400" dirty="0" smtClean="0"/>
              <a:t> This </a:t>
            </a:r>
            <a:r>
              <a:rPr lang="en-US" sz="6400" dirty="0"/>
              <a:t>provides the spin that creates the desired "spiral" </a:t>
            </a:r>
            <a:r>
              <a:rPr lang="en-US" sz="6400" dirty="0" smtClean="0"/>
              <a:t>effect.</a:t>
            </a:r>
          </a:p>
          <a:p>
            <a:pPr marL="0" indent="0">
              <a:buNone/>
            </a:pP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A </a:t>
            </a:r>
            <a:r>
              <a:rPr lang="en-US" sz="6400" dirty="0"/>
              <a:t>proper throw will feel like it's only utilizing the thumb, index, and middle finger. </a:t>
            </a:r>
            <a:endParaRPr lang="en-US" sz="6400" dirty="0" smtClean="0"/>
          </a:p>
          <a:p>
            <a:pPr marL="0" indent="0">
              <a:buNone/>
            </a:pP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The </a:t>
            </a:r>
            <a:r>
              <a:rPr lang="en-US" sz="6400" dirty="0"/>
              <a:t>other two fingers on your hand stabilize the ball as it's being flung. </a:t>
            </a: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They </a:t>
            </a:r>
            <a:r>
              <a:rPr lang="en-US" sz="6400" dirty="0"/>
              <a:t>are not generally used to impart spin on the </a:t>
            </a:r>
            <a:r>
              <a:rPr lang="en-US" sz="6400" dirty="0" smtClean="0"/>
              <a:t>ball. To </a:t>
            </a:r>
            <a:r>
              <a:rPr lang="en-US" sz="6400" dirty="0"/>
              <a:t>impart more spin on the pass, you may snap your wrist forward as you follow through to the hip.</a:t>
            </a:r>
          </a:p>
          <a:p>
            <a:pPr algn="ctr"/>
            <a:endParaRPr lang="en-US" sz="6400" dirty="0"/>
          </a:p>
        </p:txBody>
      </p:sp>
      <p:pic>
        <p:nvPicPr>
          <p:cNvPr id="5" name="Content Placeholder 4" descr="Throw a Football Step 7 Version 2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4191000" cy="3397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5999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through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00201"/>
            <a:ext cx="4343400" cy="4038600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b="1" dirty="0" smtClean="0"/>
              <a:t>Step Seven:      Follow through</a:t>
            </a:r>
          </a:p>
          <a:p>
            <a:pPr marL="0" lvl="0" indent="0">
              <a:buNone/>
            </a:pPr>
            <a:endParaRPr lang="en-US" b="1" dirty="0" smtClean="0"/>
          </a:p>
          <a:p>
            <a:pPr marL="0" lvl="0" indent="0">
              <a:buNone/>
            </a:pPr>
            <a:r>
              <a:rPr lang="en-US" b="1" dirty="0" smtClean="0"/>
              <a:t>Practice</a:t>
            </a:r>
            <a:r>
              <a:rPr lang="en-US" b="1" dirty="0"/>
              <a:t>, practice, practice.</a:t>
            </a:r>
            <a:r>
              <a:rPr lang="en-US" dirty="0"/>
              <a:t> </a:t>
            </a: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sz="1900" dirty="0" smtClean="0"/>
              <a:t>Persistent</a:t>
            </a:r>
            <a:r>
              <a:rPr lang="en-US" sz="1900" dirty="0"/>
              <a:t>, dedicated practice will improve your accuracy and distance. While practicing, experiment with small adjustments in your stance and grip</a:t>
            </a:r>
            <a:r>
              <a:rPr lang="en-US" sz="1900" dirty="0" smtClean="0"/>
              <a:t>.</a:t>
            </a:r>
          </a:p>
          <a:p>
            <a:pPr marL="0" lvl="0" indent="0">
              <a:buNone/>
            </a:pPr>
            <a:endParaRPr lang="en-US" sz="1900" dirty="0" smtClean="0"/>
          </a:p>
          <a:p>
            <a:pPr marL="0" lvl="0" indent="0">
              <a:buNone/>
            </a:pPr>
            <a:r>
              <a:rPr lang="en-US" sz="1900" dirty="0" smtClean="0"/>
              <a:t>Once </a:t>
            </a:r>
            <a:r>
              <a:rPr lang="en-US" sz="1900" dirty="0"/>
              <a:t>you have mastered the basics, these small changes allow you to fine-tune your technique to maximize comfort and results</a:t>
            </a:r>
            <a:r>
              <a:rPr lang="en-US" sz="1900" dirty="0" smtClean="0"/>
              <a:t>.</a:t>
            </a:r>
          </a:p>
          <a:p>
            <a:pPr marL="0" lvl="0" indent="0">
              <a:buNone/>
            </a:pPr>
            <a:endParaRPr lang="en-US" sz="1900" dirty="0"/>
          </a:p>
          <a:p>
            <a:pPr marL="0" indent="0">
              <a:buNone/>
            </a:pPr>
            <a:endParaRPr lang="en-US" sz="1900" dirty="0" smtClean="0">
              <a:hlinkClick r:id="rId2" action="ppaction://hlinkpres?slideindex=1&amp;slidetitle="/>
            </a:endParaRPr>
          </a:p>
          <a:p>
            <a:pPr marL="0" indent="0">
              <a:buNone/>
            </a:pPr>
            <a:endParaRPr lang="en-US" sz="1900" dirty="0" smtClean="0">
              <a:hlinkClick r:id="rId2" action="ppaction://hlinkpres?slideindex=1&amp;slidetitle="/>
            </a:endParaRPr>
          </a:p>
          <a:p>
            <a:pPr marL="0" indent="0">
              <a:buNone/>
            </a:pPr>
            <a:r>
              <a:rPr lang="en-US" sz="1900" dirty="0" smtClean="0">
                <a:hlinkClick r:id="rId3"/>
              </a:rPr>
              <a:t>http</a:t>
            </a:r>
            <a:r>
              <a:rPr lang="en-US" sz="1900" dirty="0">
                <a:hlinkClick r:id="rId3"/>
              </a:rPr>
              <a:t>://</a:t>
            </a:r>
            <a:r>
              <a:rPr lang="en-US" sz="1900" dirty="0" smtClean="0">
                <a:hlinkClick r:id="rId3"/>
              </a:rPr>
              <a:t>www.youtube.com/watch?v=pq7ax9xQrE0</a:t>
            </a:r>
            <a:endParaRPr lang="en-US" sz="1900" dirty="0" smtClean="0"/>
          </a:p>
          <a:p>
            <a:pPr marL="0" lvl="0" indent="0">
              <a:buNone/>
            </a:pPr>
            <a:r>
              <a:rPr lang="en-US" sz="1300" dirty="0" smtClean="0"/>
              <a:t>( to open link, right click and open hyperlink)</a:t>
            </a:r>
            <a:endParaRPr lang="en-US" sz="1300" dirty="0"/>
          </a:p>
          <a:p>
            <a:endParaRPr lang="en-US" sz="1900" dirty="0"/>
          </a:p>
        </p:txBody>
      </p:sp>
      <p:pic>
        <p:nvPicPr>
          <p:cNvPr id="5" name="Content Placeholder 4" descr="Throw a Football Step 8 Version 2.jpg">
            <a:hlinkClick r:id="rId4"/>
          </p:cNvPr>
          <p:cNvPicPr>
            <a:picLocks noGrp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3352800" cy="28194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5384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3014" y="511339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Seven Steps</a:t>
            </a:r>
            <a:br>
              <a:rPr lang="en-US" sz="2800" dirty="0" smtClean="0"/>
            </a:br>
            <a:r>
              <a:rPr lang="en-US" sz="2800" dirty="0" smtClean="0"/>
              <a:t> to Basic Football Passing </a:t>
            </a:r>
            <a:endParaRPr lang="en-US" sz="2800" dirty="0"/>
          </a:p>
        </p:txBody>
      </p:sp>
      <p:pic>
        <p:nvPicPr>
          <p:cNvPr id="12" name="Picture Placeholder 11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59" b="12559"/>
          <a:stretch>
            <a:fillRect/>
          </a:stretch>
        </p:blipFill>
        <p:spPr>
          <a:xfrm>
            <a:off x="-457200" y="1662339"/>
            <a:ext cx="353621" cy="26521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72600" y="5257800"/>
            <a:ext cx="1716088" cy="8048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5400" y="1562874"/>
            <a:ext cx="5421629" cy="46474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n-US" sz="2000" dirty="0" smtClean="0"/>
              <a:t>The Grip</a:t>
            </a:r>
          </a:p>
          <a:p>
            <a:pPr marL="342900" indent="-342900">
              <a:buAutoNum type="arabicParenR"/>
            </a:pPr>
            <a:endParaRPr lang="en-US" sz="2000" dirty="0" smtClean="0"/>
          </a:p>
          <a:p>
            <a:pPr marL="342900" indent="-342900">
              <a:buFontTx/>
              <a:buAutoNum type="arabicParenR"/>
            </a:pPr>
            <a:r>
              <a:rPr lang="en-US" sz="2000" dirty="0" smtClean="0"/>
              <a:t> </a:t>
            </a:r>
            <a:r>
              <a:rPr lang="en-US" sz="2000" dirty="0"/>
              <a:t>Position your body in the throwing </a:t>
            </a:r>
            <a:r>
              <a:rPr lang="en-US" sz="2000" dirty="0" smtClean="0"/>
              <a:t>stance</a:t>
            </a:r>
          </a:p>
          <a:p>
            <a:pPr marL="342900" indent="-342900">
              <a:buFontTx/>
              <a:buAutoNum type="arabicParenR"/>
            </a:pPr>
            <a:endParaRPr lang="en-US" sz="2000" dirty="0" smtClean="0"/>
          </a:p>
          <a:p>
            <a:pPr marL="342900" indent="-342900">
              <a:buFontTx/>
              <a:buAutoNum type="arabicParenR"/>
            </a:pPr>
            <a:r>
              <a:rPr lang="en-US" sz="2000" dirty="0"/>
              <a:t>Hold the ball near your </a:t>
            </a:r>
            <a:r>
              <a:rPr lang="en-US" sz="2000" dirty="0" smtClean="0"/>
              <a:t>ear</a:t>
            </a:r>
          </a:p>
          <a:p>
            <a:pPr marL="342900" indent="-342900">
              <a:buFontTx/>
              <a:buAutoNum type="arabicParenR"/>
            </a:pPr>
            <a:endParaRPr lang="en-US" sz="2000" dirty="0"/>
          </a:p>
          <a:p>
            <a:pPr marL="342900" indent="-342900">
              <a:buFontTx/>
              <a:buAutoNum type="arabicParenR"/>
            </a:pPr>
            <a:r>
              <a:rPr lang="en-US" sz="2000" dirty="0" smtClean="0"/>
              <a:t>Wind back</a:t>
            </a:r>
          </a:p>
          <a:p>
            <a:pPr marL="342900" indent="-342900">
              <a:buFontTx/>
              <a:buAutoNum type="arabicParenR"/>
            </a:pPr>
            <a:endParaRPr lang="en-US" sz="2000" dirty="0" smtClean="0"/>
          </a:p>
          <a:p>
            <a:pPr marL="342900" indent="-342900">
              <a:buFontTx/>
              <a:buAutoNum type="arabicParenR"/>
            </a:pPr>
            <a:r>
              <a:rPr lang="en-US" sz="2000" dirty="0" smtClean="0"/>
              <a:t>Throw in a half-circular motion</a:t>
            </a:r>
          </a:p>
          <a:p>
            <a:pPr marL="342900" indent="-342900">
              <a:buFontTx/>
              <a:buAutoNum type="arabicParenR"/>
            </a:pPr>
            <a:endParaRPr lang="en-US" sz="2000" dirty="0" smtClean="0"/>
          </a:p>
          <a:p>
            <a:pPr marL="342900" indent="-342900">
              <a:buFontTx/>
              <a:buAutoNum type="arabicParenR"/>
            </a:pPr>
            <a:r>
              <a:rPr lang="en-US" sz="2000" dirty="0" smtClean="0"/>
              <a:t>Release the ball with your fingertips</a:t>
            </a:r>
          </a:p>
          <a:p>
            <a:pPr marL="342900" indent="-342900">
              <a:buFontTx/>
              <a:buAutoNum type="arabicParenR"/>
            </a:pPr>
            <a:endParaRPr lang="en-US" sz="2000" dirty="0" smtClean="0"/>
          </a:p>
          <a:p>
            <a:pPr marL="342900" indent="-342900">
              <a:buFontTx/>
              <a:buAutoNum type="arabicParenR"/>
            </a:pPr>
            <a:r>
              <a:rPr lang="en-US" sz="2000" dirty="0" smtClean="0"/>
              <a:t>Follow through</a:t>
            </a:r>
            <a:endParaRPr lang="en-US" sz="2000" dirty="0"/>
          </a:p>
          <a:p>
            <a:pPr marL="342900" indent="-342900">
              <a:buAutoNum type="arabicParenR"/>
            </a:pPr>
            <a:endParaRPr lang="en-US" b="1" dirty="0" smtClean="0"/>
          </a:p>
          <a:p>
            <a:pPr marL="342900" indent="-342900">
              <a:buAutoNum type="arabicParenR"/>
            </a:pPr>
            <a:endParaRPr lang="en-US" b="1" dirty="0"/>
          </a:p>
        </p:txBody>
      </p:sp>
      <p:pic>
        <p:nvPicPr>
          <p:cNvPr id="2050" name="Picture 2" descr="C:\Users\ldasilva\AppData\Local\Microsoft\Windows\Temporary Internet Files\Content.IE5\ADU1HKVW\MC90028661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163" y="838200"/>
            <a:ext cx="1851660" cy="169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ldasilva\AppData\Local\Microsoft\Windows\Temporary Internet Files\Content.IE5\D2PATU6U\MM900309773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152900"/>
            <a:ext cx="1803991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ldasilva\AppData\Local\Microsoft\Windows\Temporary Internet Files\Content.IE5\ADU1HKVW\MC90041253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004746"/>
            <a:ext cx="905347" cy="444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:\Users\ldasilva\AppData\Local\Microsoft\Windows\Temporary Internet Files\Content.IE5\ADU1HKVW\MC90041253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547" y="1004746"/>
            <a:ext cx="905347" cy="444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ldasilva\AppData\Local\Microsoft\Windows\Temporary Internet Files\Content.IE5\ADU1HKVW\MC90041253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561" y="1028006"/>
            <a:ext cx="905347" cy="444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C:\Users\ldasilva\AppData\Local\Microsoft\Windows\Temporary Internet Files\Content.IE5\ADU1HKVW\MC90041253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214" y="1004746"/>
            <a:ext cx="905347" cy="444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C:\Users\ldasilva\AppData\Local\Microsoft\Windows\Temporary Internet Files\Content.IE5\ADU1HKVW\MC90041253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867" y="1004746"/>
            <a:ext cx="905347" cy="444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C:\Users\ldasilva\AppData\Local\Microsoft\Windows\Temporary Internet Files\Content.IE5\ADU1HKVW\MC90041253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382" y="1028006"/>
            <a:ext cx="905347" cy="444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238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523</Words>
  <Application>Microsoft Office PowerPoint</Application>
  <PresentationFormat>On-screen Show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WILSON FOOTBALL UNIT</vt:lpstr>
      <vt:lpstr> Seven Steps to Basic Passing</vt:lpstr>
      <vt:lpstr>Position your body</vt:lpstr>
      <vt:lpstr> Hold the ball near your ear </vt:lpstr>
      <vt:lpstr> Wind back </vt:lpstr>
      <vt:lpstr>Throw in a half-circular motion.</vt:lpstr>
      <vt:lpstr> Release the ball with your fingertips.  </vt:lpstr>
      <vt:lpstr>Follow through</vt:lpstr>
      <vt:lpstr>  Seven Steps  to Basic Football Passing </vt:lpstr>
    </vt:vector>
  </TitlesOfParts>
  <Company>Rockville Centre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WILSON FOOTBALL UNIT</dc:title>
  <dc:creator>DASILVA, LYNN</dc:creator>
  <cp:lastModifiedBy>DASILVA, LYNN</cp:lastModifiedBy>
  <cp:revision>19</cp:revision>
  <dcterms:created xsi:type="dcterms:W3CDTF">2014-10-08T12:22:12Z</dcterms:created>
  <dcterms:modified xsi:type="dcterms:W3CDTF">2014-11-17T16:41:39Z</dcterms:modified>
</cp:coreProperties>
</file>