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sldIdLst>
    <p:sldId id="268" r:id="rId2"/>
    <p:sldId id="258" r:id="rId3"/>
    <p:sldId id="259" r:id="rId4"/>
    <p:sldId id="260" r:id="rId5"/>
    <p:sldId id="262" r:id="rId6"/>
    <p:sldId id="263" r:id="rId7"/>
    <p:sldId id="264" r:id="rId8"/>
    <p:sldId id="269" r:id="rId9"/>
    <p:sldId id="270" r:id="rId10"/>
    <p:sldId id="271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12" autoAdjust="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137E21-E082-413E-9328-844BAA896810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4DD35D-6D50-439E-AB16-EE71A5D70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129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DD35D-6D50-439E-AB16-EE71A5D7078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01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A51F-6207-449B-8B49-41D855EFCFB5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13E6D-8796-4134-95A4-B689A8DD02A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A51F-6207-449B-8B49-41D855EFCFB5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13E6D-8796-4134-95A4-B689A8DD02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A51F-6207-449B-8B49-41D855EFCFB5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13E6D-8796-4134-95A4-B689A8DD02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A51F-6207-449B-8B49-41D855EFCFB5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13E6D-8796-4134-95A4-B689A8DD02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A51F-6207-449B-8B49-41D855EFCFB5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13E6D-8796-4134-95A4-B689A8DD02A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A51F-6207-449B-8B49-41D855EFCFB5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13E6D-8796-4134-95A4-B689A8DD02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A51F-6207-449B-8B49-41D855EFCFB5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13E6D-8796-4134-95A4-B689A8DD02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A51F-6207-449B-8B49-41D855EFCFB5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313E6D-8796-4134-95A4-B689A8DD02A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A51F-6207-449B-8B49-41D855EFCFB5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13E6D-8796-4134-95A4-B689A8DD02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A51F-6207-449B-8B49-41D855EFCFB5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C313E6D-8796-4134-95A4-B689A8DD02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CDDA51F-6207-449B-8B49-41D855EFCFB5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13E6D-8796-4134-95A4-B689A8DD02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CDDA51F-6207-449B-8B49-41D855EFCFB5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C313E6D-8796-4134-95A4-B689A8DD02A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ldasilva\AppData\Local\Microsoft\Windows\Temporary Internet Files\Content.IE5\595090LB\MP90038744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914400"/>
            <a:ext cx="2057400" cy="2285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7876736" cy="2301240"/>
          </a:xfrm>
        </p:spPr>
        <p:txBody>
          <a:bodyPr>
            <a:normAutofit/>
          </a:bodyPr>
          <a:lstStyle/>
          <a:p>
            <a:r>
              <a:rPr lang="en-US" dirty="0" smtClean="0"/>
              <a:t>Teaching YOUR students</a:t>
            </a:r>
            <a:br>
              <a:rPr lang="en-US" dirty="0" smtClean="0"/>
            </a:br>
            <a:r>
              <a:rPr lang="en-US" dirty="0" smtClean="0"/>
              <a:t> to jump rope</a:t>
            </a:r>
            <a:br>
              <a:rPr lang="en-US" dirty="0" smtClean="0"/>
            </a:br>
            <a:r>
              <a:rPr lang="en-US" sz="1800" dirty="0" smtClean="0"/>
              <a:t>A progressive technique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779655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WILSON SCHOOL </a:t>
            </a:r>
          </a:p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Ms. DaSilva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PHYSICAL EDUCATION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24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79248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Varieties of Rope Jumping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 in progression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n-US" dirty="0" smtClean="0"/>
              <a:t>Learn </a:t>
            </a:r>
            <a:r>
              <a:rPr lang="en-US" dirty="0"/>
              <a:t>to </a:t>
            </a:r>
            <a:r>
              <a:rPr lang="en-US" dirty="0" smtClean="0"/>
              <a:t>Jump</a:t>
            </a:r>
          </a:p>
          <a:p>
            <a:pPr marL="36576" indent="0">
              <a:buNone/>
            </a:pPr>
            <a:r>
              <a:rPr lang="en-US" dirty="0" smtClean="0"/>
              <a:t>Learn </a:t>
            </a:r>
            <a:r>
              <a:rPr lang="en-US" dirty="0"/>
              <a:t>to Turn the </a:t>
            </a:r>
            <a:r>
              <a:rPr lang="en-US" dirty="0" smtClean="0"/>
              <a:t>Rope</a:t>
            </a:r>
          </a:p>
          <a:p>
            <a:pPr marL="36576" indent="0">
              <a:buNone/>
            </a:pPr>
            <a:r>
              <a:rPr lang="en-US" dirty="0" smtClean="0"/>
              <a:t>Jump </a:t>
            </a:r>
            <a:r>
              <a:rPr lang="en-US" dirty="0"/>
              <a:t>While Turning the </a:t>
            </a:r>
            <a:r>
              <a:rPr lang="en-US" dirty="0" smtClean="0"/>
              <a:t>Rope</a:t>
            </a:r>
          </a:p>
          <a:p>
            <a:pPr marL="36576" indent="0">
              <a:buNone/>
            </a:pPr>
            <a:r>
              <a:rPr lang="en-US" dirty="0" smtClean="0"/>
              <a:t>Turn the </a:t>
            </a:r>
          </a:p>
          <a:p>
            <a:pPr marL="36576" indent="0">
              <a:buNone/>
            </a:pPr>
            <a:r>
              <a:rPr lang="en-US" dirty="0" smtClean="0"/>
              <a:t>Rope </a:t>
            </a:r>
            <a:r>
              <a:rPr lang="en-US" dirty="0"/>
              <a:t>Over the </a:t>
            </a:r>
            <a:r>
              <a:rPr lang="en-US" dirty="0" smtClean="0"/>
              <a:t>Head</a:t>
            </a:r>
          </a:p>
          <a:p>
            <a:pPr marL="36576" indent="0">
              <a:buNone/>
            </a:pPr>
            <a:r>
              <a:rPr lang="en-US" dirty="0"/>
              <a:t>Two-foot Bounce </a:t>
            </a:r>
            <a:r>
              <a:rPr lang="en-US" dirty="0" smtClean="0"/>
              <a:t>Skipping</a:t>
            </a:r>
          </a:p>
          <a:p>
            <a:pPr marL="36576" indent="0">
              <a:buNone/>
            </a:pPr>
            <a:r>
              <a:rPr lang="en-US" dirty="0" smtClean="0"/>
              <a:t>Double bounce </a:t>
            </a:r>
          </a:p>
          <a:p>
            <a:pPr marL="36576" indent="0">
              <a:buNone/>
            </a:pPr>
            <a:r>
              <a:rPr lang="en-US" dirty="0" smtClean="0"/>
              <a:t>Single bounce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ldasilva\AppData\Local\Microsoft\Windows\Temporary Internet Files\Content.IE5\595090LB\MC90043381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04800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114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Helpful Tips on Teaching </a:t>
            </a:r>
            <a:r>
              <a:rPr lang="en-US" dirty="0" smtClean="0"/>
              <a:t>Skills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8305800" cy="3941763"/>
          </a:xfrm>
        </p:spPr>
        <p:txBody>
          <a:bodyPr>
            <a:normAutofit fontScale="55000" lnSpcReduction="20000"/>
          </a:bodyPr>
          <a:lstStyle/>
          <a:p>
            <a:pPr marL="36576" indent="0">
              <a:buNone/>
            </a:pPr>
            <a:r>
              <a:rPr lang="en-US" dirty="0" smtClean="0"/>
              <a:t>Each </a:t>
            </a:r>
            <a:r>
              <a:rPr lang="en-US" dirty="0"/>
              <a:t>skill has a different combination of basic movements. By understanding each of the </a:t>
            </a:r>
            <a:r>
              <a:rPr lang="en-US" dirty="0" smtClean="0"/>
              <a:t>different </a:t>
            </a:r>
            <a:r>
              <a:rPr lang="en-US" dirty="0"/>
              <a:t>movements in combination with the </a:t>
            </a:r>
            <a:r>
              <a:rPr lang="en-US" dirty="0" smtClean="0"/>
              <a:t> jump</a:t>
            </a:r>
            <a:r>
              <a:rPr lang="en-US" dirty="0"/>
              <a:t>, and where the rope is, you’ll start </a:t>
            </a:r>
            <a:r>
              <a:rPr lang="en-US" dirty="0" smtClean="0"/>
              <a:t>to </a:t>
            </a:r>
            <a:r>
              <a:rPr lang="en-US" dirty="0"/>
              <a:t>understand the secrets to how the skills work. </a:t>
            </a:r>
          </a:p>
          <a:p>
            <a:pPr marL="36576" indent="0">
              <a:buNone/>
            </a:pPr>
            <a:r>
              <a:rPr lang="en-US" dirty="0"/>
              <a:t>Teach the skill by breaking it down into parts and focus how each body part moves. It’s </a:t>
            </a:r>
            <a:r>
              <a:rPr lang="en-US" dirty="0" smtClean="0"/>
              <a:t>beneficial </a:t>
            </a:r>
            <a:r>
              <a:rPr lang="en-US" dirty="0"/>
              <a:t>to teach skills without the rope first. After the movements are mastered, </a:t>
            </a:r>
            <a:r>
              <a:rPr lang="en-US" dirty="0" smtClean="0"/>
              <a:t>add the </a:t>
            </a:r>
            <a:r>
              <a:rPr lang="en-US" dirty="0"/>
              <a:t>rope. </a:t>
            </a:r>
            <a:endParaRPr lang="en-US" dirty="0" smtClean="0"/>
          </a:p>
          <a:p>
            <a:pPr marL="36576" indent="0">
              <a:buNone/>
            </a:pPr>
            <a:r>
              <a:rPr lang="en-US" dirty="0" smtClean="0"/>
              <a:t>Here </a:t>
            </a:r>
            <a:r>
              <a:rPr lang="en-US" dirty="0"/>
              <a:t>are some specific strategies for teaching different skills:</a:t>
            </a:r>
          </a:p>
          <a:p>
            <a:endParaRPr lang="en-US" dirty="0" smtClean="0"/>
          </a:p>
          <a:p>
            <a:pPr marL="36576" indent="0">
              <a:buNone/>
            </a:pPr>
            <a:r>
              <a:rPr lang="en-US" dirty="0" smtClean="0"/>
              <a:t>● </a:t>
            </a:r>
            <a:r>
              <a:rPr lang="en-US" dirty="0"/>
              <a:t>Footwork Skills - While jumping, do the foot movements without a rope. Add the </a:t>
            </a:r>
            <a:r>
              <a:rPr lang="en-US" dirty="0" smtClean="0"/>
              <a:t>rope </a:t>
            </a:r>
            <a:r>
              <a:rPr lang="en-US" dirty="0"/>
              <a:t>after the foot movement is mastered. </a:t>
            </a:r>
          </a:p>
          <a:p>
            <a:pPr marL="36576" indent="0">
              <a:buNone/>
            </a:pPr>
            <a:r>
              <a:rPr lang="en-US" dirty="0"/>
              <a:t>● </a:t>
            </a:r>
            <a:r>
              <a:rPr lang="en-US" dirty="0" smtClean="0"/>
              <a:t>Arm work </a:t>
            </a:r>
            <a:r>
              <a:rPr lang="en-US" dirty="0"/>
              <a:t>Skills - Do the arm movements without jumping and without a </a:t>
            </a:r>
            <a:r>
              <a:rPr lang="en-US" dirty="0" smtClean="0"/>
              <a:t>rope. Next </a:t>
            </a:r>
            <a:r>
              <a:rPr lang="en-US" dirty="0"/>
              <a:t>add jumping and an invisible rope. Add the rope after the arm movements </a:t>
            </a:r>
            <a:r>
              <a:rPr lang="en-US" dirty="0" smtClean="0"/>
              <a:t>have </a:t>
            </a:r>
            <a:r>
              <a:rPr lang="en-US" dirty="0"/>
              <a:t>been mastered. </a:t>
            </a:r>
          </a:p>
          <a:p>
            <a:pPr marL="36576" indent="0">
              <a:buNone/>
            </a:pPr>
            <a:r>
              <a:rPr lang="en-US" dirty="0"/>
              <a:t>● Rotation Skills- Do the arm movements without jumping and without a rope. </a:t>
            </a:r>
            <a:r>
              <a:rPr lang="en-US" dirty="0" smtClean="0"/>
              <a:t>Next </a:t>
            </a:r>
            <a:r>
              <a:rPr lang="en-US" dirty="0"/>
              <a:t>add jumping and an invisible rope. Add the rope after the arm movements </a:t>
            </a:r>
            <a:r>
              <a:rPr lang="en-US" dirty="0" smtClean="0"/>
              <a:t>have </a:t>
            </a:r>
            <a:r>
              <a:rPr lang="en-US" dirty="0"/>
              <a:t>been mastered. </a:t>
            </a:r>
          </a:p>
          <a:p>
            <a:pPr marL="36576" indent="0">
              <a:buNone/>
            </a:pPr>
            <a:r>
              <a:rPr lang="en-US" dirty="0"/>
              <a:t>● Multi Under Skills - Try the fast wrist movement in combination with the </a:t>
            </a:r>
            <a:r>
              <a:rPr lang="en-US" dirty="0" smtClean="0"/>
              <a:t>lead-up jumps </a:t>
            </a:r>
            <a:r>
              <a:rPr lang="en-US" dirty="0"/>
              <a:t>(basic jumps), the higher jump, and transition back to basic jumps without </a:t>
            </a:r>
            <a:r>
              <a:rPr lang="en-US" dirty="0" smtClean="0"/>
              <a:t>the </a:t>
            </a:r>
            <a:r>
              <a:rPr lang="en-US" dirty="0"/>
              <a:t>rope. Add the rope after the arm movements and jumping rhythms have </a:t>
            </a:r>
            <a:r>
              <a:rPr lang="en-US" dirty="0" smtClean="0"/>
              <a:t>been </a:t>
            </a:r>
            <a:r>
              <a:rPr lang="en-US" dirty="0"/>
              <a:t>mastered. </a:t>
            </a:r>
          </a:p>
          <a:p>
            <a:pPr marL="36576" indent="0">
              <a:buNone/>
            </a:pPr>
            <a:r>
              <a:rPr lang="en-US" dirty="0"/>
              <a:t>● Combination Skills - Some skills combine two or more of the above skills </a:t>
            </a:r>
            <a:r>
              <a:rPr lang="en-US" dirty="0" smtClean="0"/>
              <a:t>into one </a:t>
            </a:r>
            <a:r>
              <a:rPr lang="en-US" dirty="0"/>
              <a:t>skill. Try performing each body position individually, and then add them </a:t>
            </a:r>
            <a:r>
              <a:rPr lang="en-US" dirty="0" smtClean="0"/>
              <a:t>together </a:t>
            </a:r>
            <a:r>
              <a:rPr lang="en-US" dirty="0"/>
              <a:t>without a rope. Add the rope after the movements have been mastered </a:t>
            </a:r>
            <a:r>
              <a:rPr lang="en-US" dirty="0" smtClean="0"/>
              <a:t>in </a:t>
            </a:r>
            <a:r>
              <a:rPr lang="en-US" dirty="0"/>
              <a:t>combination.</a:t>
            </a:r>
          </a:p>
          <a:p>
            <a:pPr marL="36576" indent="0">
              <a:buNone/>
            </a:pPr>
            <a:r>
              <a:rPr lang="en-US" dirty="0"/>
              <a:t>● Complex Skills - Some skills have numerous jumps in order to complete them. </a:t>
            </a:r>
            <a:r>
              <a:rPr lang="en-US" dirty="0" smtClean="0"/>
              <a:t>Teach </a:t>
            </a:r>
            <a:r>
              <a:rPr lang="en-US" dirty="0"/>
              <a:t>the skill one movement at a time. Then add them all together</a:t>
            </a:r>
          </a:p>
        </p:txBody>
      </p:sp>
    </p:spTree>
    <p:extLst>
      <p:ext uri="{BB962C8B-B14F-4D97-AF65-F5344CB8AC3E}">
        <p14:creationId xmlns:p14="http://schemas.microsoft.com/office/powerpoint/2010/main" val="3517214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57400" y="228600"/>
            <a:ext cx="5943600" cy="1676400"/>
          </a:xfrm>
        </p:spPr>
        <p:txBody>
          <a:bodyPr>
            <a:noAutofit/>
          </a:bodyPr>
          <a:lstStyle/>
          <a:p>
            <a:r>
              <a:rPr lang="en-US" sz="4000" dirty="0" smtClean="0"/>
              <a:t>Causes </a:t>
            </a:r>
            <a:r>
              <a:rPr lang="en-US" sz="4000" dirty="0"/>
              <a:t>of Mistakes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1000" y="1981200"/>
            <a:ext cx="8382000" cy="3810000"/>
          </a:xfrm>
        </p:spPr>
        <p:txBody>
          <a:bodyPr>
            <a:normAutofit fontScale="47500" lnSpcReduction="20000"/>
          </a:bodyPr>
          <a:lstStyle/>
          <a:p>
            <a:pPr marL="36576" indent="0">
              <a:buNone/>
            </a:pPr>
            <a:r>
              <a:rPr lang="en-US" sz="5100" b="1" i="1" u="sng" dirty="0" smtClean="0">
                <a:solidFill>
                  <a:srgbClr val="FFC000"/>
                </a:solidFill>
              </a:rPr>
              <a:t>1. </a:t>
            </a:r>
            <a:r>
              <a:rPr lang="en-US" sz="5100" b="1" i="1" u="sng" dirty="0">
                <a:solidFill>
                  <a:srgbClr val="FFC000"/>
                </a:solidFill>
              </a:rPr>
              <a:t>Rope Length</a:t>
            </a:r>
          </a:p>
          <a:p>
            <a:pPr marL="36576" indent="0">
              <a:buNone/>
            </a:pPr>
            <a:r>
              <a:rPr lang="en-US" dirty="0" smtClean="0"/>
              <a:t>a.  A </a:t>
            </a:r>
            <a:r>
              <a:rPr lang="en-US" dirty="0"/>
              <a:t>rope that is too long tends to hit the ground too far in front and </a:t>
            </a:r>
            <a:r>
              <a:rPr lang="en-US" dirty="0" smtClean="0"/>
              <a:t>bounce up </a:t>
            </a:r>
            <a:r>
              <a:rPr lang="en-US" dirty="0"/>
              <a:t>into the skipper’s feet</a:t>
            </a:r>
            <a:r>
              <a:rPr lang="en-US" dirty="0" smtClean="0"/>
              <a:t>.</a:t>
            </a:r>
          </a:p>
          <a:p>
            <a:pPr marL="36576" indent="0">
              <a:buNone/>
            </a:pPr>
            <a:endParaRPr lang="en-US" dirty="0"/>
          </a:p>
          <a:p>
            <a:pPr marL="36576" indent="0">
              <a:buNone/>
            </a:pPr>
            <a:r>
              <a:rPr lang="en-US" dirty="0" smtClean="0"/>
              <a:t>b. </a:t>
            </a:r>
            <a:r>
              <a:rPr lang="en-US" dirty="0"/>
              <a:t>A rope that is too short will either hit the skipper’s toes or the back of </a:t>
            </a:r>
            <a:r>
              <a:rPr lang="en-US" dirty="0" smtClean="0"/>
              <a:t> their </a:t>
            </a:r>
            <a:r>
              <a:rPr lang="en-US" dirty="0"/>
              <a:t>head. A skipper should be able to jump while standing up straight, </a:t>
            </a:r>
            <a:r>
              <a:rPr lang="en-US" dirty="0" smtClean="0"/>
              <a:t>with </a:t>
            </a:r>
            <a:r>
              <a:rPr lang="en-US" dirty="0"/>
              <a:t>the rope hitting the ground 10-20 cm in front of their toes. If it is </a:t>
            </a:r>
            <a:r>
              <a:rPr lang="en-US" dirty="0" smtClean="0"/>
              <a:t>hitting </a:t>
            </a:r>
            <a:r>
              <a:rPr lang="en-US" dirty="0"/>
              <a:t>the ground too close or not at all, consider lengthening the rope </a:t>
            </a:r>
            <a:r>
              <a:rPr lang="en-US" dirty="0" smtClean="0"/>
              <a:t>slightly.</a:t>
            </a:r>
          </a:p>
          <a:p>
            <a:pPr marL="36576" indent="0">
              <a:buNone/>
            </a:pPr>
            <a:endParaRPr lang="en-US" dirty="0"/>
          </a:p>
          <a:p>
            <a:pPr marL="36576" indent="0">
              <a:buNone/>
            </a:pPr>
            <a:r>
              <a:rPr lang="en-US" dirty="0" smtClean="0"/>
              <a:t>c. </a:t>
            </a:r>
            <a:r>
              <a:rPr lang="en-US" dirty="0"/>
              <a:t>As the skipper’s technique improves, using a shorter rope will make it </a:t>
            </a:r>
            <a:r>
              <a:rPr lang="en-US" dirty="0" smtClean="0"/>
              <a:t>easier </a:t>
            </a:r>
            <a:r>
              <a:rPr lang="en-US" dirty="0"/>
              <a:t>(and faster) to turn. Skippers often complain that their rope is too </a:t>
            </a:r>
            <a:r>
              <a:rPr lang="en-US" dirty="0" smtClean="0"/>
              <a:t>short</a:t>
            </a:r>
            <a:r>
              <a:rPr lang="en-US" dirty="0"/>
              <a:t>, when it is actually too long. Encourage all skippers to practice </a:t>
            </a:r>
          </a:p>
          <a:p>
            <a:pPr marL="36576" indent="0">
              <a:buNone/>
            </a:pPr>
            <a:r>
              <a:rPr lang="en-US" dirty="0"/>
              <a:t>proper technique to increase success</a:t>
            </a:r>
            <a:r>
              <a:rPr lang="en-US" dirty="0" smtClean="0"/>
              <a:t>.</a:t>
            </a:r>
          </a:p>
          <a:p>
            <a:pPr marL="36576" indent="0">
              <a:buNone/>
            </a:pPr>
            <a:endParaRPr lang="en-US" dirty="0"/>
          </a:p>
          <a:p>
            <a:pPr marL="36576" indent="0">
              <a:buNone/>
            </a:pPr>
            <a:r>
              <a:rPr lang="en-US" sz="5100" b="1" i="1" u="sng" dirty="0" smtClean="0">
                <a:solidFill>
                  <a:srgbClr val="FFC000"/>
                </a:solidFill>
              </a:rPr>
              <a:t>2. Technique</a:t>
            </a:r>
            <a:endParaRPr lang="en-US" sz="5100" b="1" i="1" u="sng" dirty="0">
              <a:solidFill>
                <a:srgbClr val="FFC000"/>
              </a:solidFill>
            </a:endParaRPr>
          </a:p>
          <a:p>
            <a:pPr marL="36576" indent="0">
              <a:buNone/>
            </a:pPr>
            <a:r>
              <a:rPr lang="en-US" dirty="0" smtClean="0"/>
              <a:t>a. </a:t>
            </a:r>
            <a:r>
              <a:rPr lang="en-US" dirty="0"/>
              <a:t>As a beginner, the skipper may turn the rope using his/her </a:t>
            </a:r>
            <a:r>
              <a:rPr lang="en-US" dirty="0" smtClean="0"/>
              <a:t>shoulders. These </a:t>
            </a:r>
            <a:r>
              <a:rPr lang="en-US" dirty="0"/>
              <a:t>movements are difficult to perform smoothly and under control. </a:t>
            </a:r>
            <a:r>
              <a:rPr lang="en-US" dirty="0" smtClean="0"/>
              <a:t>As the </a:t>
            </a:r>
            <a:r>
              <a:rPr lang="en-US" dirty="0"/>
              <a:t>skipper’s technique improves the movement will come more from </a:t>
            </a:r>
            <a:r>
              <a:rPr lang="en-US" dirty="0" smtClean="0"/>
              <a:t>the </a:t>
            </a:r>
            <a:r>
              <a:rPr lang="en-US" dirty="0"/>
              <a:t>elbow which will be smoother and more under control. Ideally, the </a:t>
            </a:r>
            <a:r>
              <a:rPr lang="en-US" dirty="0" smtClean="0"/>
              <a:t>wrists </a:t>
            </a:r>
            <a:r>
              <a:rPr lang="en-US" dirty="0"/>
              <a:t>will turn the rope and the upper and lower arms will be relaxed </a:t>
            </a:r>
            <a:r>
              <a:rPr lang="en-US" dirty="0" smtClean="0"/>
              <a:t>and </a:t>
            </a:r>
            <a:r>
              <a:rPr lang="en-US" dirty="0"/>
              <a:t>relatively stationary.</a:t>
            </a:r>
          </a:p>
          <a:p>
            <a:pPr marL="36576" indent="0">
              <a:buNone/>
            </a:pPr>
            <a:r>
              <a:rPr lang="en-US" dirty="0" smtClean="0"/>
              <a:t>b. </a:t>
            </a:r>
            <a:r>
              <a:rPr lang="en-US" dirty="0"/>
              <a:t>A skipper’s jumps should be soft and small for most skills. Jumps that look </a:t>
            </a:r>
            <a:r>
              <a:rPr lang="en-US" dirty="0" smtClean="0"/>
              <a:t>out </a:t>
            </a:r>
            <a:r>
              <a:rPr lang="en-US" dirty="0"/>
              <a:t>of control often result in mistakes.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1371600" cy="92857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098" name="Picture 2" descr="C:\Users\ldasilva\AppData\Local\Microsoft\Windows\Temporary Internet Files\Content.IE5\63LYN585\MC90043440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228600"/>
            <a:ext cx="1295400" cy="1214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7527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5813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How to Jump Rope</a:t>
            </a:r>
            <a:endParaRPr lang="en-US" b="1" i="1" u="sng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One</a:t>
            </a:r>
          </a:p>
          <a:p>
            <a:pPr marL="36576" indent="0">
              <a:buNone/>
            </a:pPr>
            <a:endParaRPr lang="en-US" dirty="0" smtClean="0"/>
          </a:p>
          <a:p>
            <a:pPr marL="36576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The POP </a:t>
            </a:r>
          </a:p>
          <a:p>
            <a:pPr marL="36576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(no rope)</a:t>
            </a:r>
          </a:p>
          <a:p>
            <a:pPr marL="36576" indent="0">
              <a:buNone/>
            </a:pPr>
            <a:endParaRPr lang="en-US" dirty="0"/>
          </a:p>
          <a:p>
            <a:pPr marL="36576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3733800"/>
            <a:ext cx="57150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" indent="0" algn="ctr">
              <a:buNone/>
            </a:pPr>
            <a:r>
              <a:rPr lang="en-US" sz="2400" dirty="0"/>
              <a:t> </a:t>
            </a:r>
          </a:p>
          <a:p>
            <a:pPr marL="36576" indent="0">
              <a:buNone/>
            </a:pPr>
            <a:r>
              <a:rPr lang="en-US" sz="2000" dirty="0"/>
              <a:t>Pop in one spot without looking </a:t>
            </a:r>
            <a:r>
              <a:rPr lang="en-US" sz="2000" dirty="0" smtClean="0"/>
              <a:t>down.</a:t>
            </a:r>
          </a:p>
          <a:p>
            <a:pPr marL="36576" indent="0">
              <a:buNone/>
            </a:pPr>
            <a:r>
              <a:rPr lang="en-US" sz="2000" dirty="0" smtClean="0"/>
              <a:t>Land on the same spot you popped from.</a:t>
            </a:r>
            <a:endParaRPr lang="en-US" sz="2000" dirty="0"/>
          </a:p>
          <a:p>
            <a:pPr marL="36576" indent="0">
              <a:buNone/>
            </a:pPr>
            <a:r>
              <a:rPr lang="en-US" sz="2000" dirty="0"/>
              <a:t>Pop and land on the balls of your </a:t>
            </a:r>
            <a:r>
              <a:rPr lang="en-US" sz="2000" dirty="0" smtClean="0"/>
              <a:t>feet</a:t>
            </a:r>
          </a:p>
          <a:p>
            <a:pPr marL="36576" indent="0">
              <a:buNone/>
            </a:pPr>
            <a:r>
              <a:rPr lang="en-US" sz="2000" dirty="0" smtClean="0"/>
              <a:t>Pop on  both feet at the same time.</a:t>
            </a:r>
            <a:endParaRPr lang="en-US" sz="2000" dirty="0"/>
          </a:p>
          <a:p>
            <a:pPr marL="36576" indent="0">
              <a:buNone/>
            </a:pPr>
            <a:r>
              <a:rPr lang="en-US" sz="2000" dirty="0"/>
              <a:t>The balls of your feet are bouncy!</a:t>
            </a:r>
          </a:p>
        </p:txBody>
      </p:sp>
      <p:pic>
        <p:nvPicPr>
          <p:cNvPr id="2050" name="Picture 2" descr="C:\Users\ldasilva\AppData\Local\Microsoft\Windows\Temporary Internet Files\Content.IE5\ADU1HKVW\MC90035780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600200"/>
            <a:ext cx="4267200" cy="3980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253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How </a:t>
            </a:r>
            <a:r>
              <a:rPr lang="en-US" b="1" i="1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to Jump Rope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467600" cy="4754563"/>
          </a:xfrm>
        </p:spPr>
        <p:txBody>
          <a:bodyPr>
            <a:normAutofit fontScale="92500" lnSpcReduction="10000"/>
          </a:bodyPr>
          <a:lstStyle/>
          <a:p>
            <a:r>
              <a:rPr lang="en-US" sz="3300" dirty="0"/>
              <a:t>Step </a:t>
            </a:r>
            <a:r>
              <a:rPr lang="en-US" sz="3300" dirty="0" smtClean="0"/>
              <a:t>Two    </a:t>
            </a:r>
            <a:r>
              <a:rPr lang="en-US" sz="3200" dirty="0" smtClean="0"/>
              <a:t>TAP-TAP-TURN-WAIT</a:t>
            </a:r>
            <a:endParaRPr lang="en-US" sz="3200" dirty="0"/>
          </a:p>
          <a:p>
            <a:pPr marL="36576" indent="0">
              <a:buNone/>
            </a:pPr>
            <a:r>
              <a:rPr lang="en-US" sz="1700" smtClean="0"/>
              <a:t>                                                                       </a:t>
            </a:r>
            <a:r>
              <a:rPr lang="en-US" sz="1700" dirty="0" smtClean="0"/>
              <a:t>(no jumping)</a:t>
            </a:r>
            <a:endParaRPr lang="en-US" sz="1700" dirty="0"/>
          </a:p>
          <a:p>
            <a:pPr marL="36576" indent="0">
              <a:buNone/>
            </a:pPr>
            <a:endParaRPr lang="en-US" dirty="0"/>
          </a:p>
          <a:p>
            <a:pPr marL="36576" indent="0" algn="ctr">
              <a:buNone/>
            </a:pPr>
            <a:r>
              <a:rPr lang="en-US" sz="3500" dirty="0" smtClean="0"/>
              <a:t>TAP-TAP</a:t>
            </a:r>
          </a:p>
          <a:p>
            <a:pPr marL="36576" indent="0" algn="ctr">
              <a:buNone/>
            </a:pPr>
            <a:r>
              <a:rPr lang="en-US" sz="1800" dirty="0" smtClean="0"/>
              <a:t>tap your rope handles together </a:t>
            </a:r>
          </a:p>
          <a:p>
            <a:pPr marL="36576" indent="0" algn="ctr">
              <a:buNone/>
            </a:pPr>
            <a:r>
              <a:rPr lang="en-US" sz="1800" dirty="0" smtClean="0"/>
              <a:t>Tapping rope handles together knuckles together in front </a:t>
            </a:r>
          </a:p>
          <a:p>
            <a:pPr marL="36576" indent="0" algn="ctr">
              <a:buNone/>
            </a:pPr>
            <a:r>
              <a:rPr lang="en-US" sz="1800" dirty="0" smtClean="0"/>
              <a:t>keep hands by sides instead of by your head.</a:t>
            </a:r>
          </a:p>
          <a:p>
            <a:pPr marL="36576" indent="0" algn="ctr">
              <a:buNone/>
            </a:pPr>
            <a:endParaRPr lang="en-US" dirty="0"/>
          </a:p>
          <a:p>
            <a:pPr marL="36576" indent="0" algn="ctr">
              <a:buNone/>
            </a:pPr>
            <a:r>
              <a:rPr lang="en-US" dirty="0" smtClean="0"/>
              <a:t>TURN-WAIT</a:t>
            </a:r>
          </a:p>
          <a:p>
            <a:pPr marL="36576" indent="0" algn="ctr">
              <a:buNone/>
            </a:pPr>
            <a:r>
              <a:rPr lang="en-US" sz="1800" dirty="0" smtClean="0"/>
              <a:t>turn the rope with hands at your side do not jump yet.</a:t>
            </a:r>
          </a:p>
          <a:p>
            <a:pPr marL="36576" indent="0" algn="ctr">
              <a:buNone/>
            </a:pPr>
            <a:r>
              <a:rPr lang="en-US" sz="1800" dirty="0" smtClean="0"/>
              <a:t>This teaches them to learn the correct techniques to turn the rope first.</a:t>
            </a:r>
            <a:endParaRPr lang="en-US" sz="1800" dirty="0"/>
          </a:p>
          <a:p>
            <a:pPr marL="36576" indent="0">
              <a:buNone/>
            </a:pPr>
            <a:r>
              <a:rPr lang="en-US" dirty="0" smtClean="0"/>
              <a:t>  </a:t>
            </a:r>
            <a:endParaRPr lang="en-US" dirty="0"/>
          </a:p>
          <a:p>
            <a:endParaRPr lang="en-US" dirty="0"/>
          </a:p>
        </p:txBody>
      </p:sp>
      <p:pic>
        <p:nvPicPr>
          <p:cNvPr id="3075" name="Picture 3" descr="C:\Users\ldasilva\AppData\Local\Microsoft\Windows\Temporary Internet Files\Content.IE5\D2PATU6U\MC90023664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895600"/>
            <a:ext cx="1459382" cy="180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297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How to Jump Rope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95400"/>
            <a:ext cx="7467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Step Three</a:t>
            </a:r>
          </a:p>
          <a:p>
            <a:endParaRPr lang="en-US" sz="1100" dirty="0"/>
          </a:p>
          <a:p>
            <a:pPr marL="36576" indent="0">
              <a:buNone/>
            </a:pPr>
            <a:r>
              <a:rPr lang="en-US" dirty="0"/>
              <a:t>              </a:t>
            </a:r>
            <a:r>
              <a:rPr lang="en-US" dirty="0" smtClean="0"/>
              <a:t>TAP-TAP-TURN-WAIT-TRAP</a:t>
            </a:r>
          </a:p>
          <a:p>
            <a:pPr marL="36576" indent="0" algn="ctr">
              <a:buNone/>
            </a:pPr>
            <a:r>
              <a:rPr lang="en-US" dirty="0" smtClean="0"/>
              <a:t> </a:t>
            </a:r>
            <a:r>
              <a:rPr lang="en-US" sz="1700" dirty="0" smtClean="0"/>
              <a:t>( no jumping at this step)</a:t>
            </a:r>
          </a:p>
          <a:p>
            <a:pPr marL="36576" indent="0">
              <a:buNone/>
            </a:pPr>
            <a:endParaRPr lang="en-US" sz="1100" dirty="0"/>
          </a:p>
          <a:p>
            <a:pPr marL="36576" indent="0" algn="ctr">
              <a:buNone/>
            </a:pPr>
            <a:r>
              <a:rPr lang="en-US" sz="2400" i="1" dirty="0" smtClean="0"/>
              <a:t>TAP-TAP</a:t>
            </a:r>
          </a:p>
          <a:p>
            <a:pPr marL="36576" indent="0" algn="ctr">
              <a:buNone/>
            </a:pPr>
            <a:r>
              <a:rPr lang="en-US" sz="2400" dirty="0" smtClean="0"/>
              <a:t>tap </a:t>
            </a:r>
            <a:r>
              <a:rPr lang="en-US" sz="2400" dirty="0"/>
              <a:t>your rope handles together </a:t>
            </a:r>
          </a:p>
          <a:p>
            <a:pPr marL="36576" indent="0" algn="ctr">
              <a:buNone/>
            </a:pPr>
            <a:r>
              <a:rPr lang="en-US" sz="1300" dirty="0"/>
              <a:t>Tapping knuckles together in front keep hands by sides instead of by your head.</a:t>
            </a:r>
          </a:p>
          <a:p>
            <a:pPr marL="36576" indent="0" algn="ctr">
              <a:buNone/>
            </a:pPr>
            <a:r>
              <a:rPr lang="en-US" sz="2400" i="1" dirty="0" smtClean="0"/>
              <a:t>TURN-WAIT</a:t>
            </a:r>
          </a:p>
          <a:p>
            <a:pPr marL="36576" indent="0" algn="ctr">
              <a:buNone/>
            </a:pPr>
            <a:r>
              <a:rPr lang="en-US" sz="2400" dirty="0" smtClean="0"/>
              <a:t>-turn </a:t>
            </a:r>
            <a:r>
              <a:rPr lang="en-US" sz="2400" dirty="0"/>
              <a:t>the rope with hands at your side </a:t>
            </a:r>
            <a:endParaRPr lang="en-US" sz="2400" dirty="0" smtClean="0"/>
          </a:p>
          <a:p>
            <a:pPr marL="36576" indent="0" algn="ctr">
              <a:buNone/>
            </a:pPr>
            <a:r>
              <a:rPr lang="en-US" sz="1400" dirty="0"/>
              <a:t>*</a:t>
            </a:r>
            <a:r>
              <a:rPr lang="en-US" sz="1400" dirty="0" smtClean="0"/>
              <a:t>do </a:t>
            </a:r>
            <a:r>
              <a:rPr lang="en-US" sz="1400" dirty="0"/>
              <a:t>not jump yet</a:t>
            </a:r>
            <a:r>
              <a:rPr lang="en-US" sz="1400" dirty="0" smtClean="0"/>
              <a:t>.</a:t>
            </a:r>
          </a:p>
          <a:p>
            <a:pPr marL="36576" indent="0" algn="ctr">
              <a:buNone/>
            </a:pPr>
            <a:endParaRPr lang="en-US" sz="2400" dirty="0"/>
          </a:p>
          <a:p>
            <a:pPr marL="36576" indent="0" algn="ctr">
              <a:buNone/>
            </a:pPr>
            <a:r>
              <a:rPr lang="en-US" sz="2400" dirty="0" smtClean="0"/>
              <a:t>And then TRAP the rope under your feet</a:t>
            </a:r>
          </a:p>
          <a:p>
            <a:pPr marL="36576" indent="0" algn="ctr">
              <a:buNone/>
            </a:pPr>
            <a:r>
              <a:rPr lang="en-US" sz="1400" dirty="0" smtClean="0"/>
              <a:t>-this teaches you to trap the rope under the feet for coordination </a:t>
            </a:r>
          </a:p>
          <a:p>
            <a:pPr marL="36576" indent="0" algn="ctr">
              <a:buNone/>
            </a:pPr>
            <a:r>
              <a:rPr lang="en-US" sz="1400" dirty="0" smtClean="0"/>
              <a:t>and keeps hands at your sides and you will start to get the timing down.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3403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How to Jump Rope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Step </a:t>
            </a:r>
            <a:r>
              <a:rPr lang="en-US" sz="2800" dirty="0" smtClean="0"/>
              <a:t>Four</a:t>
            </a:r>
          </a:p>
          <a:p>
            <a:endParaRPr lang="en-US" sz="900" dirty="0"/>
          </a:p>
          <a:p>
            <a:pPr marL="36576" indent="0">
              <a:buNone/>
            </a:pPr>
            <a:r>
              <a:rPr lang="en-US" dirty="0" smtClean="0"/>
              <a:t>           TAP-TAP-TURN-WAIT-POP</a:t>
            </a:r>
            <a:endParaRPr lang="en-US" dirty="0"/>
          </a:p>
          <a:p>
            <a:pPr marL="36576" indent="0">
              <a:buNone/>
            </a:pPr>
            <a:endParaRPr lang="en-US" sz="1100" dirty="0"/>
          </a:p>
          <a:p>
            <a:pPr marL="36576" indent="0" algn="ctr">
              <a:buNone/>
            </a:pPr>
            <a:r>
              <a:rPr lang="en-US" sz="2800" dirty="0" smtClean="0"/>
              <a:t>TAP-TAP</a:t>
            </a:r>
          </a:p>
          <a:p>
            <a:pPr marL="36576" indent="0" algn="ctr">
              <a:buNone/>
            </a:pPr>
            <a:r>
              <a:rPr lang="en-US" sz="1900" dirty="0" smtClean="0"/>
              <a:t>tap </a:t>
            </a:r>
            <a:r>
              <a:rPr lang="en-US" sz="1900" dirty="0"/>
              <a:t>your rope handles together </a:t>
            </a:r>
            <a:r>
              <a:rPr lang="en-US" sz="1900" dirty="0" smtClean="0"/>
              <a:t> tapping </a:t>
            </a:r>
            <a:r>
              <a:rPr lang="en-US" sz="1900" dirty="0"/>
              <a:t>knuckles together in </a:t>
            </a:r>
            <a:r>
              <a:rPr lang="en-US" sz="1900" dirty="0" smtClean="0"/>
              <a:t>front  </a:t>
            </a:r>
          </a:p>
          <a:p>
            <a:pPr marL="36576" indent="0" algn="ctr">
              <a:buNone/>
            </a:pPr>
            <a:r>
              <a:rPr lang="en-US" sz="1900" dirty="0" smtClean="0"/>
              <a:t>(keep </a:t>
            </a:r>
            <a:r>
              <a:rPr lang="en-US" sz="1900" dirty="0"/>
              <a:t>hands by sides instead of by your </a:t>
            </a:r>
            <a:r>
              <a:rPr lang="en-US" sz="1900" dirty="0" smtClean="0"/>
              <a:t>head)</a:t>
            </a:r>
            <a:endParaRPr lang="en-US" sz="1900" dirty="0"/>
          </a:p>
          <a:p>
            <a:pPr marL="36576" indent="0" algn="ctr">
              <a:buNone/>
            </a:pPr>
            <a:r>
              <a:rPr lang="en-US" sz="2800" dirty="0" smtClean="0"/>
              <a:t>TURN-WAIT</a:t>
            </a:r>
          </a:p>
          <a:p>
            <a:pPr marL="36576" indent="0" algn="ctr">
              <a:buNone/>
            </a:pPr>
            <a:r>
              <a:rPr lang="en-US" sz="1600" dirty="0" smtClean="0"/>
              <a:t>turn </a:t>
            </a:r>
            <a:r>
              <a:rPr lang="en-US" sz="1600" dirty="0"/>
              <a:t>the rope with hands at your side do not jump </a:t>
            </a:r>
            <a:r>
              <a:rPr lang="en-US" sz="1600" dirty="0" smtClean="0"/>
              <a:t>yet</a:t>
            </a:r>
            <a:endParaRPr lang="en-US" sz="1600" dirty="0"/>
          </a:p>
          <a:p>
            <a:pPr marL="36576" indent="0" algn="ctr">
              <a:buNone/>
            </a:pPr>
            <a:r>
              <a:rPr lang="en-US" sz="2800" dirty="0" smtClean="0"/>
              <a:t>POP</a:t>
            </a:r>
          </a:p>
          <a:p>
            <a:pPr marL="36576" indent="0" algn="ctr">
              <a:buNone/>
            </a:pPr>
            <a:r>
              <a:rPr lang="en-US" sz="1600" dirty="0" smtClean="0"/>
              <a:t>Jump quickly and land on two feet in the same spot</a:t>
            </a:r>
            <a:endParaRPr lang="en-US" sz="1600" dirty="0"/>
          </a:p>
        </p:txBody>
      </p:sp>
      <p:pic>
        <p:nvPicPr>
          <p:cNvPr id="5122" name="Picture 2" descr="C:\Users\ldasilva\AppData\Local\Microsoft\Windows\Temporary Internet Files\Content.IE5\595090LB\MP90034134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04800"/>
            <a:ext cx="2075687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180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How to Jump Rope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Step </a:t>
            </a:r>
            <a:r>
              <a:rPr lang="en-US" sz="2800" dirty="0" smtClean="0"/>
              <a:t>Five</a:t>
            </a:r>
            <a:endParaRPr lang="en-US" sz="2800" dirty="0"/>
          </a:p>
          <a:p>
            <a:endParaRPr lang="en-US" sz="1100" dirty="0"/>
          </a:p>
          <a:p>
            <a:pPr marL="36576" indent="0" algn="ctr">
              <a:buNone/>
            </a:pPr>
            <a:r>
              <a:rPr lang="en-US" sz="3600" dirty="0" smtClean="0"/>
              <a:t>TAP-TAP-TURN-WAIT</a:t>
            </a:r>
          </a:p>
          <a:p>
            <a:pPr marL="36576" indent="0" algn="ctr">
              <a:buNone/>
            </a:pPr>
            <a:r>
              <a:rPr lang="en-US" sz="3600" dirty="0" smtClean="0"/>
              <a:t>POP-BOUNCE</a:t>
            </a:r>
          </a:p>
          <a:p>
            <a:pPr marL="36576" indent="0" algn="ctr">
              <a:buNone/>
            </a:pPr>
            <a:r>
              <a:rPr lang="en-US" sz="3600" dirty="0" smtClean="0"/>
              <a:t>POP BOUNCE</a:t>
            </a:r>
          </a:p>
          <a:p>
            <a:pPr marL="36576" indent="0" algn="ctr">
              <a:buNone/>
            </a:pPr>
            <a:endParaRPr lang="en-US" sz="3600" dirty="0" smtClean="0"/>
          </a:p>
          <a:p>
            <a:pPr marL="36576" indent="0">
              <a:buNone/>
            </a:pPr>
            <a:r>
              <a:rPr lang="en-US" sz="2000" dirty="0" smtClean="0"/>
              <a:t>Adding the bounce to the pop keeps from landing and stopping between each turn of the rope.  Head and eyes forward….</a:t>
            </a:r>
          </a:p>
          <a:p>
            <a:pPr marL="36576" indent="0">
              <a:buNone/>
            </a:pPr>
            <a:endParaRPr lang="en-US" sz="1400" dirty="0"/>
          </a:p>
          <a:p>
            <a:pPr marL="36576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0885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10540" y="30480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b="1" i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IMPORTANT CUES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KEEP EYES UP</a:t>
            </a:r>
          </a:p>
          <a:p>
            <a:r>
              <a:rPr lang="en-US" dirty="0" smtClean="0"/>
              <a:t>KEEP HANDS AT A </a:t>
            </a:r>
            <a:r>
              <a:rPr lang="en-US" dirty="0" smtClean="0"/>
              <a:t> </a:t>
            </a:r>
          </a:p>
          <a:p>
            <a:pPr marL="36576" indent="0">
              <a:buNone/>
            </a:pPr>
            <a:r>
              <a:rPr lang="en-US" dirty="0" smtClean="0"/>
              <a:t>     MEDIUM LEVEL</a:t>
            </a:r>
            <a:endParaRPr lang="en-US" dirty="0" smtClean="0"/>
          </a:p>
          <a:p>
            <a:r>
              <a:rPr lang="en-US" dirty="0" smtClean="0"/>
              <a:t>CIRCLE ARMS AROUND AND AROUND</a:t>
            </a:r>
          </a:p>
          <a:p>
            <a:r>
              <a:rPr lang="en-US" dirty="0" smtClean="0"/>
              <a:t>POP DON’T STEP!</a:t>
            </a:r>
          </a:p>
          <a:p>
            <a:r>
              <a:rPr lang="en-US" dirty="0" smtClean="0"/>
              <a:t>KEEP HEAD IN A HIGH LEVEL</a:t>
            </a:r>
          </a:p>
          <a:p>
            <a:r>
              <a:rPr lang="en-US" dirty="0" smtClean="0"/>
              <a:t>JUMP STRAIGHT UP AND DOWN</a:t>
            </a:r>
          </a:p>
          <a:p>
            <a:r>
              <a:rPr lang="en-US" dirty="0" smtClean="0"/>
              <a:t>LAND AS SOFT AS A FEATHER</a:t>
            </a:r>
          </a:p>
          <a:p>
            <a:endParaRPr lang="en-US" dirty="0"/>
          </a:p>
        </p:txBody>
      </p:sp>
      <p:pic>
        <p:nvPicPr>
          <p:cNvPr id="1026" name="Picture 2" descr="http://4.bp.blogspot.com/_gpPcFZeYYMM/TB0_Oi8SdsI/AAAAAAAABmk/fLVLqVSwUDE/s1600/jump-rope-rela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04800"/>
            <a:ext cx="3303566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706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81000"/>
            <a:ext cx="6311179" cy="1143000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Hints for Rope Jumpers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92" y="1752600"/>
            <a:ext cx="7467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FF00FF"/>
                </a:solidFill>
              </a:rPr>
              <a:t>CHECK THE LENGTH OF YOUR ROPE</a:t>
            </a:r>
          </a:p>
          <a:p>
            <a:pPr marL="36576" indent="0" algn="r">
              <a:buNone/>
            </a:pPr>
            <a:r>
              <a:rPr lang="en-US" dirty="0" smtClean="0"/>
              <a:t>Stand in the middle of the rope.</a:t>
            </a:r>
          </a:p>
          <a:p>
            <a:pPr marL="36576" indent="0" algn="r">
              <a:buNone/>
            </a:pPr>
            <a:r>
              <a:rPr lang="en-US" dirty="0" smtClean="0"/>
              <a:t>The rope is the correct length</a:t>
            </a:r>
          </a:p>
          <a:p>
            <a:pPr marL="36576" indent="0" algn="r">
              <a:buNone/>
            </a:pPr>
            <a:r>
              <a:rPr lang="en-US" dirty="0" smtClean="0"/>
              <a:t> if the handles reach your arm pits.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ADJUST THE ROPE</a:t>
            </a:r>
          </a:p>
          <a:p>
            <a:pPr marL="36576" indent="0" algn="r">
              <a:buNone/>
            </a:pPr>
            <a:r>
              <a:rPr lang="en-US" dirty="0" smtClean="0"/>
              <a:t>Shorten by untying one end</a:t>
            </a:r>
          </a:p>
          <a:p>
            <a:pPr marL="36576" indent="0" algn="r">
              <a:buNone/>
            </a:pPr>
            <a:r>
              <a:rPr lang="en-US" dirty="0" smtClean="0"/>
              <a:t>and removing a sufficient number of links </a:t>
            </a:r>
          </a:p>
          <a:p>
            <a:pPr marL="36576" indent="0" algn="r">
              <a:buNone/>
            </a:pPr>
            <a:r>
              <a:rPr lang="en-US" dirty="0" smtClean="0"/>
              <a:t>so it meets the correct length or cut to size and tie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TRY TAPING YOUR HANDLES </a:t>
            </a:r>
          </a:p>
          <a:p>
            <a:pPr marL="36576" indent="0" algn="r">
              <a:buNone/>
            </a:pPr>
            <a:r>
              <a:rPr lang="en-US" dirty="0" smtClean="0"/>
              <a:t>To increase comfort and Grip. </a:t>
            </a:r>
          </a:p>
          <a:p>
            <a:pPr marL="36576" indent="0" algn="r">
              <a:buNone/>
            </a:pPr>
            <a:r>
              <a:rPr lang="en-US" dirty="0" smtClean="0"/>
              <a:t>Any adhesive will work.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JUMP ONLY HIGH ENOUGH TO CLEAR THE ROPE</a:t>
            </a:r>
            <a:endParaRPr lang="en-US" b="1" dirty="0">
              <a:solidFill>
                <a:srgbClr val="FF00FF"/>
              </a:solidFill>
            </a:endParaRPr>
          </a:p>
          <a:p>
            <a:endParaRPr lang="en-US" dirty="0"/>
          </a:p>
        </p:txBody>
      </p:sp>
      <p:pic>
        <p:nvPicPr>
          <p:cNvPr id="1026" name="Picture 2" descr="C:\Users\ldasilva\AppData\Local\Microsoft\Windows\Temporary Internet Files\Content.IE5\63LYN585\MC90001477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7" y="307041"/>
            <a:ext cx="1589314" cy="1902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4413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022350"/>
          </a:xfrm>
        </p:spPr>
        <p:txBody>
          <a:bodyPr/>
          <a:lstStyle/>
          <a:p>
            <a:r>
              <a:rPr lang="en-US" dirty="0">
                <a:solidFill>
                  <a:srgbClr val="FF00FF"/>
                </a:solidFill>
              </a:rPr>
              <a:t>Why Rope Skipping?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2629" y="5638800"/>
            <a:ext cx="3276600" cy="1066800"/>
          </a:xfrm>
          <a:solidFill>
            <a:srgbClr val="FF00FF"/>
          </a:solidFill>
        </p:spPr>
        <p:txBody>
          <a:bodyPr>
            <a:normAutofit fontScale="55000" lnSpcReduction="2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Rope Jumping is:…individualized……….                 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………………………..non-Competitive……                                                    ……………increases strength in body…                                                              ………………………………develops skills…. 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……………..And most of all, it’s fun!!!!!!!                       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85657" y="5105400"/>
            <a:ext cx="3124200" cy="1562100"/>
          </a:xfrm>
          <a:solidFill>
            <a:srgbClr val="FF00FF"/>
          </a:solidFill>
        </p:spPr>
        <p:txBody>
          <a:bodyPr>
            <a:normAutofit fontScale="55000" lnSpcReduction="20000"/>
          </a:bodyPr>
          <a:lstStyle/>
          <a:p>
            <a:pPr marL="36576"/>
            <a:r>
              <a:rPr lang="en-US" dirty="0" smtClean="0"/>
              <a:t>Rope Jumping provides…………</a:t>
            </a:r>
          </a:p>
          <a:p>
            <a:pPr marL="36576"/>
            <a:r>
              <a:rPr lang="en-US" dirty="0" smtClean="0"/>
              <a:t>…………………..positive </a:t>
            </a:r>
            <a:r>
              <a:rPr lang="en-US" dirty="0"/>
              <a:t>social development </a:t>
            </a:r>
            <a:endParaRPr lang="en-US" dirty="0" smtClean="0"/>
          </a:p>
          <a:p>
            <a:pPr marL="36576"/>
            <a:r>
              <a:rPr lang="en-US" dirty="0" smtClean="0"/>
              <a:t>……………………teamwork </a:t>
            </a:r>
            <a:r>
              <a:rPr lang="en-US" dirty="0"/>
              <a:t>and </a:t>
            </a:r>
            <a:r>
              <a:rPr lang="en-US" dirty="0" smtClean="0"/>
              <a:t>cooperation</a:t>
            </a:r>
            <a:endParaRPr lang="en-US" dirty="0"/>
          </a:p>
          <a:p>
            <a:pPr marL="36576"/>
            <a:r>
              <a:rPr lang="en-US" dirty="0" smtClean="0"/>
              <a:t> ………provides leadership </a:t>
            </a:r>
            <a:r>
              <a:rPr lang="en-US" dirty="0"/>
              <a:t>opportunities </a:t>
            </a:r>
            <a:endParaRPr lang="en-US" dirty="0" smtClean="0"/>
          </a:p>
          <a:p>
            <a:pPr marL="36576"/>
            <a:r>
              <a:rPr lang="en-US" dirty="0" smtClean="0"/>
              <a:t> ………increases self-esteem </a:t>
            </a:r>
            <a:r>
              <a:rPr lang="en-US" dirty="0"/>
              <a:t>and confidence </a:t>
            </a:r>
          </a:p>
          <a:p>
            <a:pPr marL="36576"/>
            <a:r>
              <a:rPr lang="en-US" dirty="0" smtClean="0"/>
              <a:t>………. And is ALL </a:t>
            </a:r>
            <a:r>
              <a:rPr lang="en-US" dirty="0"/>
              <a:t>inclusive </a:t>
            </a:r>
            <a:r>
              <a:rPr lang="en-US" dirty="0" smtClean="0"/>
              <a:t>allowing all ages </a:t>
            </a:r>
            <a:r>
              <a:rPr lang="en-US" dirty="0"/>
              <a:t>and skill levels to participate</a:t>
            </a:r>
          </a:p>
          <a:p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295400"/>
            <a:ext cx="4040188" cy="4114800"/>
          </a:xfrm>
        </p:spPr>
        <p:txBody>
          <a:bodyPr>
            <a:normAutofit fontScale="32500" lnSpcReduction="20000"/>
          </a:bodyPr>
          <a:lstStyle/>
          <a:p>
            <a:pPr marL="36576" indent="0" algn="ctr">
              <a:buNone/>
            </a:pPr>
            <a:r>
              <a:rPr lang="en-US" sz="5500" b="1" i="1" u="sng" dirty="0" smtClean="0">
                <a:solidFill>
                  <a:srgbClr val="FF00FF"/>
                </a:solidFill>
              </a:rPr>
              <a:t>Health Benefits of Rope Skipping </a:t>
            </a:r>
          </a:p>
          <a:p>
            <a:pPr marL="36576" indent="0">
              <a:buNone/>
            </a:pPr>
            <a:endParaRPr lang="en-US" sz="4200" dirty="0" smtClean="0">
              <a:solidFill>
                <a:srgbClr val="FF00FF"/>
              </a:solidFill>
            </a:endParaRPr>
          </a:p>
          <a:p>
            <a:pPr marL="36576" indent="0">
              <a:buNone/>
            </a:pPr>
            <a:r>
              <a:rPr lang="en-US" sz="3500" dirty="0" smtClean="0"/>
              <a:t>              </a:t>
            </a:r>
            <a:r>
              <a:rPr lang="en-US" sz="4300" dirty="0" smtClean="0"/>
              <a:t>As a non-competitive, non-traditional sport, rope skipping can help people who are less active have fun and enjoy success in the gym.</a:t>
            </a:r>
          </a:p>
          <a:p>
            <a:pPr marL="36576" indent="0">
              <a:buNone/>
            </a:pPr>
            <a:r>
              <a:rPr lang="en-US" sz="4900" dirty="0" smtClean="0"/>
              <a:t>                </a:t>
            </a:r>
          </a:p>
          <a:p>
            <a:pPr marL="36576" indent="0">
              <a:buNone/>
            </a:pPr>
            <a:r>
              <a:rPr lang="en-US" sz="4900" dirty="0"/>
              <a:t> </a:t>
            </a:r>
            <a:r>
              <a:rPr lang="en-US" sz="4900" dirty="0" smtClean="0"/>
              <a:t>              </a:t>
            </a:r>
            <a:r>
              <a:rPr lang="en-US" sz="4300" dirty="0" smtClean="0"/>
              <a:t>Rope skipping is one of the best overall physical activities for improving cardiovascular fitness, strengthening muscles, and increasing bone density in children and adults.</a:t>
            </a:r>
          </a:p>
          <a:p>
            <a:pPr marL="36576" indent="0">
              <a:buNone/>
            </a:pPr>
            <a:endParaRPr lang="en-US" sz="4300" dirty="0" smtClean="0"/>
          </a:p>
          <a:p>
            <a:pPr marL="36576" indent="0">
              <a:buNone/>
            </a:pPr>
            <a:r>
              <a:rPr lang="en-US" sz="4300" dirty="0" smtClean="0"/>
              <a:t>          Learning rope skipping skills develops coordination, agility and balance, which is why many high-performance athletes use rope skipping as part of their training.</a:t>
            </a:r>
          </a:p>
          <a:p>
            <a:pPr marL="36576" indent="0">
              <a:buNone/>
            </a:pPr>
            <a:endParaRPr lang="en-US" sz="4300" dirty="0" smtClean="0"/>
          </a:p>
          <a:p>
            <a:pPr marL="36576" indent="0">
              <a:buNone/>
            </a:pPr>
            <a:r>
              <a:rPr lang="en-US" sz="4300" dirty="0" smtClean="0"/>
              <a:t>            There are an endless number of skills and combinations to keep skippers motivated to learn, and continuously developing new </a:t>
            </a:r>
          </a:p>
          <a:p>
            <a:pPr marL="36576" indent="0">
              <a:buNone/>
            </a:pPr>
            <a:r>
              <a:rPr lang="en-US" sz="4300" dirty="0" smtClean="0"/>
              <a:t>skills makes exercising fun!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36576" indent="0">
              <a:buNone/>
            </a:pP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267618"/>
            <a:ext cx="4041775" cy="3941763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en-US" sz="1800" b="1" i="1" u="sng" dirty="0" smtClean="0">
                <a:solidFill>
                  <a:srgbClr val="FF00FF"/>
                </a:solidFill>
              </a:rPr>
              <a:t>OTHER BENEFITS</a:t>
            </a:r>
          </a:p>
          <a:p>
            <a:pPr marL="36576" indent="0">
              <a:buNone/>
            </a:pPr>
            <a:r>
              <a:rPr lang="en-US" sz="1400" dirty="0" smtClean="0"/>
              <a:t>    </a:t>
            </a:r>
          </a:p>
          <a:p>
            <a:pPr marL="36576" indent="0">
              <a:buNone/>
            </a:pPr>
            <a:r>
              <a:rPr lang="en-US" sz="1400" dirty="0" smtClean="0"/>
              <a:t>         Rope </a:t>
            </a:r>
            <a:r>
              <a:rPr lang="en-US" sz="1400" dirty="0"/>
              <a:t>skipping provides a venue for positive social development through its strong focus </a:t>
            </a:r>
            <a:r>
              <a:rPr lang="en-US" sz="1400" dirty="0" smtClean="0"/>
              <a:t>on </a:t>
            </a:r>
            <a:r>
              <a:rPr lang="en-US" sz="1400" dirty="0"/>
              <a:t>teamwork and cooperation</a:t>
            </a:r>
            <a:r>
              <a:rPr lang="en-US" sz="1400" dirty="0" smtClean="0"/>
              <a:t>.</a:t>
            </a:r>
          </a:p>
          <a:p>
            <a:pPr marL="36576" indent="0">
              <a:buNone/>
            </a:pPr>
            <a:endParaRPr lang="en-US" sz="1400" dirty="0" smtClean="0"/>
          </a:p>
          <a:p>
            <a:pPr marL="36576" indent="0">
              <a:buNone/>
            </a:pPr>
            <a:r>
              <a:rPr lang="en-US" sz="1400" dirty="0" smtClean="0"/>
              <a:t>          Leadership </a:t>
            </a:r>
            <a:r>
              <a:rPr lang="en-US" sz="1400" dirty="0"/>
              <a:t>opportunities are built into any rope skipping </a:t>
            </a:r>
            <a:r>
              <a:rPr lang="en-US" sz="1400" dirty="0" smtClean="0"/>
              <a:t>program</a:t>
            </a:r>
            <a:r>
              <a:rPr lang="en-US" sz="1400" dirty="0"/>
              <a:t>, because </a:t>
            </a:r>
            <a:r>
              <a:rPr lang="en-US" sz="1400" dirty="0" smtClean="0"/>
              <a:t>more advanced </a:t>
            </a:r>
            <a:r>
              <a:rPr lang="en-US" sz="1400" dirty="0"/>
              <a:t>skippers will help teach less experienced skippers, </a:t>
            </a:r>
            <a:r>
              <a:rPr lang="en-US" sz="1400" dirty="0" smtClean="0"/>
              <a:t>increasing </a:t>
            </a:r>
            <a:r>
              <a:rPr lang="en-US" sz="1400" dirty="0"/>
              <a:t>self-esteem and confidence for all. </a:t>
            </a:r>
            <a:endParaRPr lang="en-US" sz="1400" dirty="0" smtClean="0"/>
          </a:p>
          <a:p>
            <a:pPr marL="36576" indent="0">
              <a:buNone/>
            </a:pPr>
            <a:r>
              <a:rPr lang="en-US" sz="1400" dirty="0"/>
              <a:t> </a:t>
            </a:r>
            <a:r>
              <a:rPr lang="en-US" sz="1400" dirty="0" smtClean="0"/>
              <a:t>  </a:t>
            </a:r>
          </a:p>
          <a:p>
            <a:pPr marL="36576" indent="0">
              <a:buNone/>
            </a:pPr>
            <a:r>
              <a:rPr lang="en-US" sz="1400" dirty="0"/>
              <a:t> </a:t>
            </a:r>
            <a:r>
              <a:rPr lang="en-US" sz="1400" dirty="0" smtClean="0"/>
              <a:t>         Rope </a:t>
            </a:r>
            <a:r>
              <a:rPr lang="en-US" sz="1400" dirty="0"/>
              <a:t>skipping is inclusive and allows all </a:t>
            </a:r>
            <a:r>
              <a:rPr lang="en-US" sz="1400" dirty="0" smtClean="0"/>
              <a:t>ages </a:t>
            </a:r>
            <a:r>
              <a:rPr lang="en-US" sz="1400" dirty="0"/>
              <a:t>and skill levels to </a:t>
            </a:r>
            <a:r>
              <a:rPr lang="en-US" sz="1400" dirty="0" smtClean="0"/>
              <a:t>participate</a:t>
            </a:r>
            <a:endParaRPr lang="en-US" sz="1400" dirty="0"/>
          </a:p>
        </p:txBody>
      </p:sp>
      <p:sp>
        <p:nvSpPr>
          <p:cNvPr id="7" name="Isosceles Triangle 6"/>
          <p:cNvSpPr/>
          <p:nvPr/>
        </p:nvSpPr>
        <p:spPr>
          <a:xfrm>
            <a:off x="609600" y="1703613"/>
            <a:ext cx="304800" cy="20682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664028" y="2400300"/>
            <a:ext cx="3048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642257" y="3358243"/>
            <a:ext cx="3048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609600" y="4359729"/>
            <a:ext cx="3048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4833257" y="2743200"/>
            <a:ext cx="3048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4833257" y="1910443"/>
            <a:ext cx="3048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>
            <a:off x="4865913" y="4033157"/>
            <a:ext cx="3048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1" name="Picture 3" descr="C:\Users\ldasilva\AppData\Local\Microsoft\Windows\Temporary Internet Files\Content.IE5\ADU1HKVW\MC90033012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80999"/>
            <a:ext cx="1798622" cy="1426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2946039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540</TotalTime>
  <Words>1266</Words>
  <Application>Microsoft Office PowerPoint</Application>
  <PresentationFormat>On-screen Show (4:3)</PresentationFormat>
  <Paragraphs>152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Technic</vt:lpstr>
      <vt:lpstr>Teaching YOUR students  to jump rope A progressive technique</vt:lpstr>
      <vt:lpstr>How to Jump Rope</vt:lpstr>
      <vt:lpstr>How to Jump Rope</vt:lpstr>
      <vt:lpstr>How to Jump Rope</vt:lpstr>
      <vt:lpstr>How to Jump Rope</vt:lpstr>
      <vt:lpstr>How to Jump Rope</vt:lpstr>
      <vt:lpstr>IMPORTANT CUES</vt:lpstr>
      <vt:lpstr>Hints for Rope Jumpers</vt:lpstr>
      <vt:lpstr>Why Rope Skipping?</vt:lpstr>
      <vt:lpstr>Varieties of Rope Jumping  in progression </vt:lpstr>
      <vt:lpstr>Helpful Tips on Teaching Skills</vt:lpstr>
      <vt:lpstr>Causes of Mistakes </vt:lpstr>
      <vt:lpstr>PowerPoint Presentation</vt:lpstr>
    </vt:vector>
  </TitlesOfParts>
  <Company>Rockville Centre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Nutrition: MyPlate Food Groups</dc:title>
  <dc:creator>MARIANO, STEVE</dc:creator>
  <cp:lastModifiedBy>DASILVA, LYNN</cp:lastModifiedBy>
  <cp:revision>34</cp:revision>
  <dcterms:created xsi:type="dcterms:W3CDTF">2013-09-23T13:27:09Z</dcterms:created>
  <dcterms:modified xsi:type="dcterms:W3CDTF">2014-10-28T14:33:39Z</dcterms:modified>
</cp:coreProperties>
</file>